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9" r:id="rId4"/>
  </p:sldMasterIdLst>
  <p:notesMasterIdLst>
    <p:notesMasterId r:id="rId36"/>
  </p:notesMasterIdLst>
  <p:sldIdLst>
    <p:sldId id="299" r:id="rId5"/>
    <p:sldId id="301" r:id="rId6"/>
    <p:sldId id="267" r:id="rId7"/>
    <p:sldId id="323" r:id="rId8"/>
    <p:sldId id="257" r:id="rId9"/>
    <p:sldId id="324" r:id="rId10"/>
    <p:sldId id="262" r:id="rId11"/>
    <p:sldId id="259" r:id="rId12"/>
    <p:sldId id="322" r:id="rId13"/>
    <p:sldId id="258" r:id="rId14"/>
    <p:sldId id="271" r:id="rId15"/>
    <p:sldId id="311" r:id="rId16"/>
    <p:sldId id="312" r:id="rId17"/>
    <p:sldId id="313" r:id="rId18"/>
    <p:sldId id="314" r:id="rId19"/>
    <p:sldId id="315" r:id="rId20"/>
    <p:sldId id="316" r:id="rId21"/>
    <p:sldId id="317" r:id="rId22"/>
    <p:sldId id="319" r:id="rId23"/>
    <p:sldId id="318" r:id="rId24"/>
    <p:sldId id="320" r:id="rId25"/>
    <p:sldId id="321" r:id="rId26"/>
    <p:sldId id="302" r:id="rId27"/>
    <p:sldId id="310" r:id="rId28"/>
    <p:sldId id="264" r:id="rId29"/>
    <p:sldId id="304" r:id="rId30"/>
    <p:sldId id="305" r:id="rId31"/>
    <p:sldId id="308" r:id="rId32"/>
    <p:sldId id="306" r:id="rId33"/>
    <p:sldId id="309" r:id="rId34"/>
    <p:sldId id="307" r:id="rId35"/>
  </p:sldIdLst>
  <p:sldSz cx="9144000" cy="5143500" type="screen16x9"/>
  <p:notesSz cx="6858000" cy="9144000"/>
  <p:embeddedFontLst>
    <p:embeddedFont>
      <p:font typeface="Anton" pitchFamily="2" charset="-18"/>
      <p:regular r:id="rId37"/>
    </p:embeddedFont>
    <p:embeddedFont>
      <p:font typeface="Fira Sans Condensed Light" panose="020B0403050000020004" pitchFamily="34" charset="0"/>
      <p:regular r:id="rId38"/>
      <p:bold r:id="rId39"/>
      <p:italic r:id="rId40"/>
      <p:boldItalic r:id="rId41"/>
    </p:embeddedFont>
    <p:embeddedFont>
      <p:font typeface="Josefin Slab" pitchFamily="2" charset="0"/>
      <p:regular r:id="rId42"/>
    </p:embeddedFont>
    <p:embeddedFont>
      <p:font typeface="Rajdhani" panose="020B0604020202020204" charset="-18"/>
      <p:regular r:id="rId43"/>
      <p:bold r:id="rId4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939AEF1-AF21-427B-90D4-11ED94A17180}" v="987" dt="2021-02-22T12:43:19.952"/>
    <p1510:client id="{468FBF3B-8BE8-4D87-A7D9-FF0107F2E774}" v="5" dt="2021-02-17T16:39:24.875"/>
    <p1510:client id="{7902723D-A93A-4619-BBA5-D39F662FFF1F}" v="16" dt="2021-02-22T12:53:51.168"/>
    <p1510:client id="{AD2ADCAF-D68B-4704-A1DA-13AF2AA37FFA}" v="7" dt="2021-02-17T16:43:04.244"/>
    <p1510:client id="{B60D188E-16A4-47DA-B922-1A034ED8AD52}" v="70" dt="2021-02-21T11:06:04.907"/>
    <p1510:client id="{BA4672C4-C4EF-476E-AA77-A87672F39B34}" v="2" dt="2021-02-27T07:11:27.584"/>
    <p1510:client id="{DC444F41-71FC-4F3B-B4F4-2CB84EE2E137}" v="316" dt="2021-02-22T10:56:46.265"/>
  </p1510:revLst>
</p1510:revInfo>
</file>

<file path=ppt/tableStyles.xml><?xml version="1.0" encoding="utf-8"?>
<a:tblStyleLst xmlns:a="http://schemas.openxmlformats.org/drawingml/2006/main" def="{9354264C-7E48-475C-8271-2A0E50FFD3DD}">
  <a:tblStyle styleId="{9354264C-7E48-475C-8271-2A0E50FFD3D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201" d="100"/>
          <a:sy n="201" d="100"/>
        </p:scale>
        <p:origin x="654" y="1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3.fntdata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font" Target="fonts/font6.fntdata"/><Relationship Id="rId47" Type="http://schemas.openxmlformats.org/officeDocument/2006/relationships/theme" Target="theme/theme1.xml"/><Relationship Id="rId50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notesMaster" Target="notesMasters/notesMaster1.xml"/><Relationship Id="rId49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font" Target="fonts/font8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font" Target="fonts/font7.fntdata"/><Relationship Id="rId48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font" Target="fonts/font2.fntdata"/><Relationship Id="rId46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font" Target="fonts/font5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akatos Róbert" userId="S::lakatos.robert@it.unideb.hu::ac7584ac-6032-46fd-a6c5-78fa5f88ad47" providerId="AD" clId="Web-{3939AEF1-AF21-427B-90D4-11ED94A17180}"/>
    <pc:docChg chg="addSld modSld sldOrd">
      <pc:chgData name="Lakatos Róbert" userId="S::lakatos.robert@it.unideb.hu::ac7584ac-6032-46fd-a6c5-78fa5f88ad47" providerId="AD" clId="Web-{3939AEF1-AF21-427B-90D4-11ED94A17180}" dt="2021-02-22T12:43:19.952" v="969" actId="20577"/>
      <pc:docMkLst>
        <pc:docMk/>
      </pc:docMkLst>
      <pc:sldChg chg="modSp ord">
        <pc:chgData name="Lakatos Róbert" userId="S::lakatos.robert@it.unideb.hu::ac7584ac-6032-46fd-a6c5-78fa5f88ad47" providerId="AD" clId="Web-{3939AEF1-AF21-427B-90D4-11ED94A17180}" dt="2021-02-22T12:43:19.952" v="969" actId="20577"/>
        <pc:sldMkLst>
          <pc:docMk/>
          <pc:sldMk cId="0" sldId="257"/>
        </pc:sldMkLst>
        <pc:spChg chg="mod">
          <ac:chgData name="Lakatos Róbert" userId="S::lakatos.robert@it.unideb.hu::ac7584ac-6032-46fd-a6c5-78fa5f88ad47" providerId="AD" clId="Web-{3939AEF1-AF21-427B-90D4-11ED94A17180}" dt="2021-02-22T12:40:51.141" v="932" actId="20577"/>
          <ac:spMkLst>
            <pc:docMk/>
            <pc:sldMk cId="0" sldId="257"/>
            <ac:spMk id="109" creationId="{00000000-0000-0000-0000-000000000000}"/>
          </ac:spMkLst>
        </pc:spChg>
        <pc:spChg chg="mod">
          <ac:chgData name="Lakatos Róbert" userId="S::lakatos.robert@it.unideb.hu::ac7584ac-6032-46fd-a6c5-78fa5f88ad47" providerId="AD" clId="Web-{3939AEF1-AF21-427B-90D4-11ED94A17180}" dt="2021-02-22T12:43:19.952" v="969" actId="20577"/>
          <ac:spMkLst>
            <pc:docMk/>
            <pc:sldMk cId="0" sldId="257"/>
            <ac:spMk id="110" creationId="{00000000-0000-0000-0000-000000000000}"/>
          </ac:spMkLst>
        </pc:spChg>
      </pc:sldChg>
      <pc:sldChg chg="ord">
        <pc:chgData name="Lakatos Róbert" userId="S::lakatos.robert@it.unideb.hu::ac7584ac-6032-46fd-a6c5-78fa5f88ad47" providerId="AD" clId="Web-{3939AEF1-AF21-427B-90D4-11ED94A17180}" dt="2021-02-22T11:03:06.423" v="0"/>
        <pc:sldMkLst>
          <pc:docMk/>
          <pc:sldMk cId="0" sldId="258"/>
        </pc:sldMkLst>
      </pc:sldChg>
      <pc:sldChg chg="modSp">
        <pc:chgData name="Lakatos Róbert" userId="S::lakatos.robert@it.unideb.hu::ac7584ac-6032-46fd-a6c5-78fa5f88ad47" providerId="AD" clId="Web-{3939AEF1-AF21-427B-90D4-11ED94A17180}" dt="2021-02-22T12:35:32.534" v="712" actId="14100"/>
        <pc:sldMkLst>
          <pc:docMk/>
          <pc:sldMk cId="0" sldId="262"/>
        </pc:sldMkLst>
        <pc:spChg chg="mod">
          <ac:chgData name="Lakatos Róbert" userId="S::lakatos.robert@it.unideb.hu::ac7584ac-6032-46fd-a6c5-78fa5f88ad47" providerId="AD" clId="Web-{3939AEF1-AF21-427B-90D4-11ED94A17180}" dt="2021-02-22T12:35:32.534" v="712" actId="14100"/>
          <ac:spMkLst>
            <pc:docMk/>
            <pc:sldMk cId="0" sldId="262"/>
            <ac:spMk id="176" creationId="{00000000-0000-0000-0000-000000000000}"/>
          </ac:spMkLst>
        </pc:spChg>
      </pc:sldChg>
      <pc:sldChg chg="delSp modSp">
        <pc:chgData name="Lakatos Róbert" userId="S::lakatos.robert@it.unideb.hu::ac7584ac-6032-46fd-a6c5-78fa5f88ad47" providerId="AD" clId="Web-{3939AEF1-AF21-427B-90D4-11ED94A17180}" dt="2021-02-22T11:45:01.470" v="351" actId="20577"/>
        <pc:sldMkLst>
          <pc:docMk/>
          <pc:sldMk cId="0" sldId="271"/>
        </pc:sldMkLst>
        <pc:spChg chg="mod">
          <ac:chgData name="Lakatos Róbert" userId="S::lakatos.robert@it.unideb.hu::ac7584ac-6032-46fd-a6c5-78fa5f88ad47" providerId="AD" clId="Web-{3939AEF1-AF21-427B-90D4-11ED94A17180}" dt="2021-02-22T11:45:01.470" v="351" actId="20577"/>
          <ac:spMkLst>
            <pc:docMk/>
            <pc:sldMk cId="0" sldId="271"/>
            <ac:spMk id="11" creationId="{A1A136A3-7119-41E4-A5D2-81E07CF68773}"/>
          </ac:spMkLst>
        </pc:spChg>
        <pc:spChg chg="del mod">
          <ac:chgData name="Lakatos Róbert" userId="S::lakatos.robert@it.unideb.hu::ac7584ac-6032-46fd-a6c5-78fa5f88ad47" providerId="AD" clId="Web-{3939AEF1-AF21-427B-90D4-11ED94A17180}" dt="2021-02-22T11:03:21.783" v="3"/>
          <ac:spMkLst>
            <pc:docMk/>
            <pc:sldMk cId="0" sldId="271"/>
            <ac:spMk id="759" creationId="{00000000-0000-0000-0000-000000000000}"/>
          </ac:spMkLst>
        </pc:spChg>
        <pc:picChg chg="mod">
          <ac:chgData name="Lakatos Róbert" userId="S::lakatos.robert@it.unideb.hu::ac7584ac-6032-46fd-a6c5-78fa5f88ad47" providerId="AD" clId="Web-{3939AEF1-AF21-427B-90D4-11ED94A17180}" dt="2021-02-22T11:03:30.581" v="4" actId="1076"/>
          <ac:picMkLst>
            <pc:docMk/>
            <pc:sldMk cId="0" sldId="271"/>
            <ac:picMk id="4" creationId="{4EA103E7-EB34-4A06-9097-223025093639}"/>
          </ac:picMkLst>
        </pc:picChg>
      </pc:sldChg>
      <pc:sldChg chg="modSp">
        <pc:chgData name="Lakatos Róbert" userId="S::lakatos.robert@it.unideb.hu::ac7584ac-6032-46fd-a6c5-78fa5f88ad47" providerId="AD" clId="Web-{3939AEF1-AF21-427B-90D4-11ED94A17180}" dt="2021-02-22T12:35:40.504" v="713" actId="20577"/>
        <pc:sldMkLst>
          <pc:docMk/>
          <pc:sldMk cId="1801394005" sldId="302"/>
        </pc:sldMkLst>
        <pc:spChg chg="mod">
          <ac:chgData name="Lakatos Róbert" userId="S::lakatos.robert@it.unideb.hu::ac7584ac-6032-46fd-a6c5-78fa5f88ad47" providerId="AD" clId="Web-{3939AEF1-AF21-427B-90D4-11ED94A17180}" dt="2021-02-22T12:35:40.504" v="713" actId="20577"/>
          <ac:spMkLst>
            <pc:docMk/>
            <pc:sldMk cId="1801394005" sldId="302"/>
            <ac:spMk id="176" creationId="{00000000-0000-0000-0000-000000000000}"/>
          </ac:spMkLst>
        </pc:spChg>
      </pc:sldChg>
      <pc:sldChg chg="addSp delSp modSp add replId">
        <pc:chgData name="Lakatos Róbert" userId="S::lakatos.robert@it.unideb.hu::ac7584ac-6032-46fd-a6c5-78fa5f88ad47" providerId="AD" clId="Web-{3939AEF1-AF21-427B-90D4-11ED94A17180}" dt="2021-02-22T11:07:05.925" v="35" actId="20577"/>
        <pc:sldMkLst>
          <pc:docMk/>
          <pc:sldMk cId="3706594991" sldId="311"/>
        </pc:sldMkLst>
        <pc:spChg chg="add del mod">
          <ac:chgData name="Lakatos Róbert" userId="S::lakatos.robert@it.unideb.hu::ac7584ac-6032-46fd-a6c5-78fa5f88ad47" providerId="AD" clId="Web-{3939AEF1-AF21-427B-90D4-11ED94A17180}" dt="2021-02-22T11:05:01.400" v="18"/>
          <ac:spMkLst>
            <pc:docMk/>
            <pc:sldMk cId="3706594991" sldId="311"/>
            <ac:spMk id="3" creationId="{7AE313FD-1B52-4C32-97E2-C2C25290428F}"/>
          </ac:spMkLst>
        </pc:spChg>
        <pc:spChg chg="add del mod">
          <ac:chgData name="Lakatos Róbert" userId="S::lakatos.robert@it.unideb.hu::ac7584ac-6032-46fd-a6c5-78fa5f88ad47" providerId="AD" clId="Web-{3939AEF1-AF21-427B-90D4-11ED94A17180}" dt="2021-02-22T11:05:19.526" v="22"/>
          <ac:spMkLst>
            <pc:docMk/>
            <pc:sldMk cId="3706594991" sldId="311"/>
            <ac:spMk id="5" creationId="{0F725F36-47E2-42D1-9819-544B17F44CD7}"/>
          </ac:spMkLst>
        </pc:spChg>
        <pc:spChg chg="add mod">
          <ac:chgData name="Lakatos Róbert" userId="S::lakatos.robert@it.unideb.hu::ac7584ac-6032-46fd-a6c5-78fa5f88ad47" providerId="AD" clId="Web-{3939AEF1-AF21-427B-90D4-11ED94A17180}" dt="2021-02-22T11:06:16.875" v="31" actId="14100"/>
          <ac:spMkLst>
            <pc:docMk/>
            <pc:sldMk cId="3706594991" sldId="311"/>
            <ac:spMk id="6" creationId="{06A90628-B815-4DF0-9469-C108EF5D3630}"/>
          </ac:spMkLst>
        </pc:spChg>
        <pc:spChg chg="add mod">
          <ac:chgData name="Lakatos Róbert" userId="S::lakatos.robert@it.unideb.hu::ac7584ac-6032-46fd-a6c5-78fa5f88ad47" providerId="AD" clId="Web-{3939AEF1-AF21-427B-90D4-11ED94A17180}" dt="2021-02-22T11:07:05.925" v="35" actId="20577"/>
          <ac:spMkLst>
            <pc:docMk/>
            <pc:sldMk cId="3706594991" sldId="311"/>
            <ac:spMk id="8" creationId="{2E85C95C-A841-411E-BE4E-240EBB363070}"/>
          </ac:spMkLst>
        </pc:spChg>
        <pc:spChg chg="mod">
          <ac:chgData name="Lakatos Róbert" userId="S::lakatos.robert@it.unideb.hu::ac7584ac-6032-46fd-a6c5-78fa5f88ad47" providerId="AD" clId="Web-{3939AEF1-AF21-427B-90D4-11ED94A17180}" dt="2021-02-22T11:04:16.897" v="7" actId="20577"/>
          <ac:spMkLst>
            <pc:docMk/>
            <pc:sldMk cId="3706594991" sldId="311"/>
            <ac:spMk id="11" creationId="{A1A136A3-7119-41E4-A5D2-81E07CF68773}"/>
          </ac:spMkLst>
        </pc:spChg>
        <pc:picChg chg="add del mod">
          <ac:chgData name="Lakatos Róbert" userId="S::lakatos.robert@it.unideb.hu::ac7584ac-6032-46fd-a6c5-78fa5f88ad47" providerId="AD" clId="Web-{3939AEF1-AF21-427B-90D4-11ED94A17180}" dt="2021-02-22T11:04:53.634" v="14"/>
          <ac:picMkLst>
            <pc:docMk/>
            <pc:sldMk cId="3706594991" sldId="311"/>
            <ac:picMk id="2" creationId="{2A2E0708-B9F7-466F-BE09-C10837FDCEFA}"/>
          </ac:picMkLst>
        </pc:picChg>
        <pc:picChg chg="del">
          <ac:chgData name="Lakatos Róbert" userId="S::lakatos.robert@it.unideb.hu::ac7584ac-6032-46fd-a6c5-78fa5f88ad47" providerId="AD" clId="Web-{3939AEF1-AF21-427B-90D4-11ED94A17180}" dt="2021-02-22T11:04:17.944" v="8"/>
          <ac:picMkLst>
            <pc:docMk/>
            <pc:sldMk cId="3706594991" sldId="311"/>
            <ac:picMk id="4" creationId="{4EA103E7-EB34-4A06-9097-223025093639}"/>
          </ac:picMkLst>
        </pc:picChg>
      </pc:sldChg>
      <pc:sldChg chg="addSp add replId">
        <pc:chgData name="Lakatos Róbert" userId="S::lakatos.robert@it.unideb.hu::ac7584ac-6032-46fd-a6c5-78fa5f88ad47" providerId="AD" clId="Web-{3939AEF1-AF21-427B-90D4-11ED94A17180}" dt="2021-02-22T11:07:09.957" v="36"/>
        <pc:sldMkLst>
          <pc:docMk/>
          <pc:sldMk cId="2328737481" sldId="312"/>
        </pc:sldMkLst>
        <pc:spChg chg="add">
          <ac:chgData name="Lakatos Róbert" userId="S::lakatos.robert@it.unideb.hu::ac7584ac-6032-46fd-a6c5-78fa5f88ad47" providerId="AD" clId="Web-{3939AEF1-AF21-427B-90D4-11ED94A17180}" dt="2021-02-22T11:07:09.957" v="36"/>
          <ac:spMkLst>
            <pc:docMk/>
            <pc:sldMk cId="2328737481" sldId="312"/>
            <ac:spMk id="3" creationId="{F3B572F4-2595-465D-AC18-6A7FC9DCB8A6}"/>
          </ac:spMkLst>
        </pc:spChg>
      </pc:sldChg>
      <pc:sldChg chg="addSp delSp modSp add replId">
        <pc:chgData name="Lakatos Róbert" userId="S::lakatos.robert@it.unideb.hu::ac7584ac-6032-46fd-a6c5-78fa5f88ad47" providerId="AD" clId="Web-{3939AEF1-AF21-427B-90D4-11ED94A17180}" dt="2021-02-22T11:07:54.272" v="42" actId="1076"/>
        <pc:sldMkLst>
          <pc:docMk/>
          <pc:sldMk cId="1053825832" sldId="313"/>
        </pc:sldMkLst>
        <pc:picChg chg="del">
          <ac:chgData name="Lakatos Róbert" userId="S::lakatos.robert@it.unideb.hu::ac7584ac-6032-46fd-a6c5-78fa5f88ad47" providerId="AD" clId="Web-{3939AEF1-AF21-427B-90D4-11ED94A17180}" dt="2021-02-22T11:07:43.943" v="38"/>
          <ac:picMkLst>
            <pc:docMk/>
            <pc:sldMk cId="1053825832" sldId="313"/>
            <ac:picMk id="2" creationId="{2A2E0708-B9F7-466F-BE09-C10837FDCEFA}"/>
          </ac:picMkLst>
        </pc:picChg>
        <pc:picChg chg="add mod">
          <ac:chgData name="Lakatos Róbert" userId="S::lakatos.robert@it.unideb.hu::ac7584ac-6032-46fd-a6c5-78fa5f88ad47" providerId="AD" clId="Web-{3939AEF1-AF21-427B-90D4-11ED94A17180}" dt="2021-02-22T11:07:54.272" v="42" actId="1076"/>
          <ac:picMkLst>
            <pc:docMk/>
            <pc:sldMk cId="1053825832" sldId="313"/>
            <ac:picMk id="4" creationId="{E624C96F-49BF-42C5-AB83-7579F0C9DCA3}"/>
          </ac:picMkLst>
        </pc:picChg>
      </pc:sldChg>
      <pc:sldChg chg="addSp delSp modSp add replId">
        <pc:chgData name="Lakatos Róbert" userId="S::lakatos.robert@it.unideb.hu::ac7584ac-6032-46fd-a6c5-78fa5f88ad47" providerId="AD" clId="Web-{3939AEF1-AF21-427B-90D4-11ED94A17180}" dt="2021-02-22T11:08:52.324" v="49" actId="1076"/>
        <pc:sldMkLst>
          <pc:docMk/>
          <pc:sldMk cId="1013139561" sldId="314"/>
        </pc:sldMkLst>
        <pc:picChg chg="add mod">
          <ac:chgData name="Lakatos Róbert" userId="S::lakatos.robert@it.unideb.hu::ac7584ac-6032-46fd-a6c5-78fa5f88ad47" providerId="AD" clId="Web-{3939AEF1-AF21-427B-90D4-11ED94A17180}" dt="2021-02-22T11:08:52.324" v="49" actId="1076"/>
          <ac:picMkLst>
            <pc:docMk/>
            <pc:sldMk cId="1013139561" sldId="314"/>
            <ac:picMk id="2" creationId="{C794F22C-9376-4649-9D0E-4E145F62BE5A}"/>
          </ac:picMkLst>
        </pc:picChg>
        <pc:picChg chg="del">
          <ac:chgData name="Lakatos Róbert" userId="S::lakatos.robert@it.unideb.hu::ac7584ac-6032-46fd-a6c5-78fa5f88ad47" providerId="AD" clId="Web-{3939AEF1-AF21-427B-90D4-11ED94A17180}" dt="2021-02-22T11:08:36.166" v="44"/>
          <ac:picMkLst>
            <pc:docMk/>
            <pc:sldMk cId="1013139561" sldId="314"/>
            <ac:picMk id="4" creationId="{E624C96F-49BF-42C5-AB83-7579F0C9DCA3}"/>
          </ac:picMkLst>
        </pc:picChg>
      </pc:sldChg>
      <pc:sldChg chg="addSp delSp modSp add replId">
        <pc:chgData name="Lakatos Róbert" userId="S::lakatos.robert@it.unideb.hu::ac7584ac-6032-46fd-a6c5-78fa5f88ad47" providerId="AD" clId="Web-{3939AEF1-AF21-427B-90D4-11ED94A17180}" dt="2021-02-22T11:09:38.327" v="55" actId="1076"/>
        <pc:sldMkLst>
          <pc:docMk/>
          <pc:sldMk cId="3591201831" sldId="315"/>
        </pc:sldMkLst>
        <pc:picChg chg="del">
          <ac:chgData name="Lakatos Róbert" userId="S::lakatos.robert@it.unideb.hu::ac7584ac-6032-46fd-a6c5-78fa5f88ad47" providerId="AD" clId="Web-{3939AEF1-AF21-427B-90D4-11ED94A17180}" dt="2021-02-22T11:09:22.842" v="51"/>
          <ac:picMkLst>
            <pc:docMk/>
            <pc:sldMk cId="3591201831" sldId="315"/>
            <ac:picMk id="2" creationId="{C794F22C-9376-4649-9D0E-4E145F62BE5A}"/>
          </ac:picMkLst>
        </pc:picChg>
        <pc:picChg chg="add mod">
          <ac:chgData name="Lakatos Róbert" userId="S::lakatos.robert@it.unideb.hu::ac7584ac-6032-46fd-a6c5-78fa5f88ad47" providerId="AD" clId="Web-{3939AEF1-AF21-427B-90D4-11ED94A17180}" dt="2021-02-22T11:09:38.327" v="55" actId="1076"/>
          <ac:picMkLst>
            <pc:docMk/>
            <pc:sldMk cId="3591201831" sldId="315"/>
            <ac:picMk id="4" creationId="{6FE33ED8-463D-49EB-B690-98CED40FF7EE}"/>
          </ac:picMkLst>
        </pc:picChg>
      </pc:sldChg>
      <pc:sldChg chg="add replId">
        <pc:chgData name="Lakatos Róbert" userId="S::lakatos.robert@it.unideb.hu::ac7584ac-6032-46fd-a6c5-78fa5f88ad47" providerId="AD" clId="Web-{3939AEF1-AF21-427B-90D4-11ED94A17180}" dt="2021-02-22T11:09:43.296" v="56"/>
        <pc:sldMkLst>
          <pc:docMk/>
          <pc:sldMk cId="951886373" sldId="316"/>
        </pc:sldMkLst>
      </pc:sldChg>
      <pc:sldChg chg="addSp delSp modSp add replId">
        <pc:chgData name="Lakatos Róbert" userId="S::lakatos.robert@it.unideb.hu::ac7584ac-6032-46fd-a6c5-78fa5f88ad47" providerId="AD" clId="Web-{3939AEF1-AF21-427B-90D4-11ED94A17180}" dt="2021-02-22T11:10:24.065" v="62" actId="1076"/>
        <pc:sldMkLst>
          <pc:docMk/>
          <pc:sldMk cId="3416563629" sldId="317"/>
        </pc:sldMkLst>
        <pc:picChg chg="add mod">
          <ac:chgData name="Lakatos Róbert" userId="S::lakatos.robert@it.unideb.hu::ac7584ac-6032-46fd-a6c5-78fa5f88ad47" providerId="AD" clId="Web-{3939AEF1-AF21-427B-90D4-11ED94A17180}" dt="2021-02-22T11:10:24.065" v="62" actId="1076"/>
          <ac:picMkLst>
            <pc:docMk/>
            <pc:sldMk cId="3416563629" sldId="317"/>
            <ac:picMk id="2" creationId="{D928606F-4EDB-40EC-B63A-3EADAB45D826}"/>
          </ac:picMkLst>
        </pc:picChg>
        <pc:picChg chg="del">
          <ac:chgData name="Lakatos Róbert" userId="S::lakatos.robert@it.unideb.hu::ac7584ac-6032-46fd-a6c5-78fa5f88ad47" providerId="AD" clId="Web-{3939AEF1-AF21-427B-90D4-11ED94A17180}" dt="2021-02-22T11:10:14.798" v="58"/>
          <ac:picMkLst>
            <pc:docMk/>
            <pc:sldMk cId="3416563629" sldId="317"/>
            <ac:picMk id="4" creationId="{6FE33ED8-463D-49EB-B690-98CED40FF7EE}"/>
          </ac:picMkLst>
        </pc:picChg>
      </pc:sldChg>
      <pc:sldChg chg="addSp delSp modSp add replId">
        <pc:chgData name="Lakatos Róbert" userId="S::lakatos.robert@it.unideb.hu::ac7584ac-6032-46fd-a6c5-78fa5f88ad47" providerId="AD" clId="Web-{3939AEF1-AF21-427B-90D4-11ED94A17180}" dt="2021-02-22T11:55:15.328" v="683" actId="20577"/>
        <pc:sldMkLst>
          <pc:docMk/>
          <pc:sldMk cId="2909315704" sldId="318"/>
        </pc:sldMkLst>
        <pc:spChg chg="del">
          <ac:chgData name="Lakatos Róbert" userId="S::lakatos.robert@it.unideb.hu::ac7584ac-6032-46fd-a6c5-78fa5f88ad47" providerId="AD" clId="Web-{3939AEF1-AF21-427B-90D4-11ED94A17180}" dt="2021-02-22T11:13:52.534" v="77"/>
          <ac:spMkLst>
            <pc:docMk/>
            <pc:sldMk cId="2909315704" sldId="318"/>
            <ac:spMk id="3" creationId="{F3B572F4-2595-465D-AC18-6A7FC9DCB8A6}"/>
          </ac:spMkLst>
        </pc:spChg>
        <pc:spChg chg="add mod">
          <ac:chgData name="Lakatos Róbert" userId="S::lakatos.robert@it.unideb.hu::ac7584ac-6032-46fd-a6c5-78fa5f88ad47" providerId="AD" clId="Web-{3939AEF1-AF21-427B-90D4-11ED94A17180}" dt="2021-02-22T11:55:15.328" v="683" actId="20577"/>
          <ac:spMkLst>
            <pc:docMk/>
            <pc:sldMk cId="2909315704" sldId="318"/>
            <ac:spMk id="5" creationId="{9178C1A0-6929-411B-BCA7-C28EB0B4B02C}"/>
          </ac:spMkLst>
        </pc:spChg>
        <pc:spChg chg="mod">
          <ac:chgData name="Lakatos Róbert" userId="S::lakatos.robert@it.unideb.hu::ac7584ac-6032-46fd-a6c5-78fa5f88ad47" providerId="AD" clId="Web-{3939AEF1-AF21-427B-90D4-11ED94A17180}" dt="2021-02-22T11:55:12.687" v="682" actId="1076"/>
          <ac:spMkLst>
            <pc:docMk/>
            <pc:sldMk cId="2909315704" sldId="318"/>
            <ac:spMk id="11" creationId="{A1A136A3-7119-41E4-A5D2-81E07CF68773}"/>
          </ac:spMkLst>
        </pc:spChg>
        <pc:picChg chg="del">
          <ac:chgData name="Lakatos Róbert" userId="S::lakatos.robert@it.unideb.hu::ac7584ac-6032-46fd-a6c5-78fa5f88ad47" providerId="AD" clId="Web-{3939AEF1-AF21-427B-90D4-11ED94A17180}" dt="2021-02-22T11:10:56.708" v="64"/>
          <ac:picMkLst>
            <pc:docMk/>
            <pc:sldMk cId="2909315704" sldId="318"/>
            <ac:picMk id="2" creationId="{D928606F-4EDB-40EC-B63A-3EADAB45D826}"/>
          </ac:picMkLst>
        </pc:picChg>
        <pc:picChg chg="add del mod">
          <ac:chgData name="Lakatos Róbert" userId="S::lakatos.robert@it.unideb.hu::ac7584ac-6032-46fd-a6c5-78fa5f88ad47" providerId="AD" clId="Web-{3939AEF1-AF21-427B-90D4-11ED94A17180}" dt="2021-02-22T11:13:06.328" v="69"/>
          <ac:picMkLst>
            <pc:docMk/>
            <pc:sldMk cId="2909315704" sldId="318"/>
            <ac:picMk id="4" creationId="{B998E9A2-6697-490C-86ED-12303CE34F45}"/>
          </ac:picMkLst>
        </pc:picChg>
      </pc:sldChg>
      <pc:sldChg chg="modSp add ord replId">
        <pc:chgData name="Lakatos Róbert" userId="S::lakatos.robert@it.unideb.hu::ac7584ac-6032-46fd-a6c5-78fa5f88ad47" providerId="AD" clId="Web-{3939AEF1-AF21-427B-90D4-11ED94A17180}" dt="2021-02-22T11:44:45.968" v="343" actId="20577"/>
        <pc:sldMkLst>
          <pc:docMk/>
          <pc:sldMk cId="2432283257" sldId="319"/>
        </pc:sldMkLst>
        <pc:spChg chg="mod">
          <ac:chgData name="Lakatos Róbert" userId="S::lakatos.robert@it.unideb.hu::ac7584ac-6032-46fd-a6c5-78fa5f88ad47" providerId="AD" clId="Web-{3939AEF1-AF21-427B-90D4-11ED94A17180}" dt="2021-02-22T11:44:45.968" v="343" actId="20577"/>
          <ac:spMkLst>
            <pc:docMk/>
            <pc:sldMk cId="2432283257" sldId="319"/>
            <ac:spMk id="11" creationId="{A1A136A3-7119-41E4-A5D2-81E07CF68773}"/>
          </ac:spMkLst>
        </pc:spChg>
      </pc:sldChg>
      <pc:sldChg chg="addSp delSp modSp add replId">
        <pc:chgData name="Lakatos Róbert" userId="S::lakatos.robert@it.unideb.hu::ac7584ac-6032-46fd-a6c5-78fa5f88ad47" providerId="AD" clId="Web-{3939AEF1-AF21-427B-90D4-11ED94A17180}" dt="2021-02-22T11:56:09.457" v="690" actId="1076"/>
        <pc:sldMkLst>
          <pc:docMk/>
          <pc:sldMk cId="646068800" sldId="320"/>
        </pc:sldMkLst>
        <pc:spChg chg="add del mod">
          <ac:chgData name="Lakatos Róbert" userId="S::lakatos.robert@it.unideb.hu::ac7584ac-6032-46fd-a6c5-78fa5f88ad47" providerId="AD" clId="Web-{3939AEF1-AF21-427B-90D4-11ED94A17180}" dt="2021-02-22T11:36:52.980" v="319"/>
          <ac:spMkLst>
            <pc:docMk/>
            <pc:sldMk cId="646068800" sldId="320"/>
            <ac:spMk id="3" creationId="{61B352B2-8154-4D66-9889-787458695F08}"/>
          </ac:spMkLst>
        </pc:spChg>
        <pc:spChg chg="del mod">
          <ac:chgData name="Lakatos Róbert" userId="S::lakatos.robert@it.unideb.hu::ac7584ac-6032-46fd-a6c5-78fa5f88ad47" providerId="AD" clId="Web-{3939AEF1-AF21-427B-90D4-11ED94A17180}" dt="2021-02-22T11:36:49.558" v="318"/>
          <ac:spMkLst>
            <pc:docMk/>
            <pc:sldMk cId="646068800" sldId="320"/>
            <ac:spMk id="5" creationId="{9178C1A0-6929-411B-BCA7-C28EB0B4B02C}"/>
          </ac:spMkLst>
        </pc:spChg>
        <pc:spChg chg="add mod">
          <ac:chgData name="Lakatos Róbert" userId="S::lakatos.robert@it.unideb.hu::ac7584ac-6032-46fd-a6c5-78fa5f88ad47" providerId="AD" clId="Web-{3939AEF1-AF21-427B-90D4-11ED94A17180}" dt="2021-02-22T11:55:57.987" v="689" actId="1076"/>
          <ac:spMkLst>
            <pc:docMk/>
            <pc:sldMk cId="646068800" sldId="320"/>
            <ac:spMk id="6" creationId="{1DB2DEA7-1B1E-4BBB-AB6B-0A476FE4950B}"/>
          </ac:spMkLst>
        </pc:spChg>
        <pc:picChg chg="add del mod">
          <ac:chgData name="Lakatos Róbert" userId="S::lakatos.robert@it.unideb.hu::ac7584ac-6032-46fd-a6c5-78fa5f88ad47" providerId="AD" clId="Web-{3939AEF1-AF21-427B-90D4-11ED94A17180}" dt="2021-02-22T11:47:35.247" v="457"/>
          <ac:picMkLst>
            <pc:docMk/>
            <pc:sldMk cId="646068800" sldId="320"/>
            <ac:picMk id="4" creationId="{9B1E0F53-FC9A-425C-B79A-877CCA58BD5C}"/>
          </ac:picMkLst>
        </pc:picChg>
        <pc:picChg chg="add mod">
          <ac:chgData name="Lakatos Róbert" userId="S::lakatos.robert@it.unideb.hu::ac7584ac-6032-46fd-a6c5-78fa5f88ad47" providerId="AD" clId="Web-{3939AEF1-AF21-427B-90D4-11ED94A17180}" dt="2021-02-22T11:56:09.457" v="690" actId="1076"/>
          <ac:picMkLst>
            <pc:docMk/>
            <pc:sldMk cId="646068800" sldId="320"/>
            <ac:picMk id="8" creationId="{CBC3364D-4104-4C8D-A030-7242D36E4788}"/>
          </ac:picMkLst>
        </pc:picChg>
      </pc:sldChg>
      <pc:sldChg chg="modSp add ord replId">
        <pc:chgData name="Lakatos Róbert" userId="S::lakatos.robert@it.unideb.hu::ac7584ac-6032-46fd-a6c5-78fa5f88ad47" providerId="AD" clId="Web-{3939AEF1-AF21-427B-90D4-11ED94A17180}" dt="2021-02-22T11:56:26.005" v="692" actId="1076"/>
        <pc:sldMkLst>
          <pc:docMk/>
          <pc:sldMk cId="2965865099" sldId="321"/>
        </pc:sldMkLst>
        <pc:spChg chg="mod">
          <ac:chgData name="Lakatos Róbert" userId="S::lakatos.robert@it.unideb.hu::ac7584ac-6032-46fd-a6c5-78fa5f88ad47" providerId="AD" clId="Web-{3939AEF1-AF21-427B-90D4-11ED94A17180}" dt="2021-02-22T11:56:26.005" v="692" actId="1076"/>
          <ac:spMkLst>
            <pc:docMk/>
            <pc:sldMk cId="2965865099" sldId="321"/>
            <ac:spMk id="5" creationId="{9178C1A0-6929-411B-BCA7-C28EB0B4B02C}"/>
          </ac:spMkLst>
        </pc:spChg>
        <pc:spChg chg="mod">
          <ac:chgData name="Lakatos Róbert" userId="S::lakatos.robert@it.unideb.hu::ac7584ac-6032-46fd-a6c5-78fa5f88ad47" providerId="AD" clId="Web-{3939AEF1-AF21-427B-90D4-11ED94A17180}" dt="2021-02-22T11:44:09.200" v="331" actId="20577"/>
          <ac:spMkLst>
            <pc:docMk/>
            <pc:sldMk cId="2965865099" sldId="321"/>
            <ac:spMk id="11" creationId="{A1A136A3-7119-41E4-A5D2-81E07CF68773}"/>
          </ac:spMkLst>
        </pc:spChg>
      </pc:sldChg>
      <pc:sldChg chg="add replId">
        <pc:chgData name="Lakatos Róbert" userId="S::lakatos.robert@it.unideb.hu::ac7584ac-6032-46fd-a6c5-78fa5f88ad47" providerId="AD" clId="Web-{3939AEF1-AF21-427B-90D4-11ED94A17180}" dt="2021-02-22T12:34:35.373" v="693"/>
        <pc:sldMkLst>
          <pc:docMk/>
          <pc:sldMk cId="2197679696" sldId="322"/>
        </pc:sldMkLst>
      </pc:sldChg>
      <pc:sldChg chg="modSp add ord replId">
        <pc:chgData name="Lakatos Róbert" userId="S::lakatos.robert@it.unideb.hu::ac7584ac-6032-46fd-a6c5-78fa5f88ad47" providerId="AD" clId="Web-{3939AEF1-AF21-427B-90D4-11ED94A17180}" dt="2021-02-22T12:35:19.596" v="703" actId="14100"/>
        <pc:sldMkLst>
          <pc:docMk/>
          <pc:sldMk cId="2779732736" sldId="323"/>
        </pc:sldMkLst>
        <pc:spChg chg="mod">
          <ac:chgData name="Lakatos Róbert" userId="S::lakatos.robert@it.unideb.hu::ac7584ac-6032-46fd-a6c5-78fa5f88ad47" providerId="AD" clId="Web-{3939AEF1-AF21-427B-90D4-11ED94A17180}" dt="2021-02-22T12:35:10.298" v="701" actId="20577"/>
          <ac:spMkLst>
            <pc:docMk/>
            <pc:sldMk cId="2779732736" sldId="323"/>
            <ac:spMk id="174" creationId="{00000000-0000-0000-0000-000000000000}"/>
          </ac:spMkLst>
        </pc:spChg>
        <pc:spChg chg="mod">
          <ac:chgData name="Lakatos Róbert" userId="S::lakatos.robert@it.unideb.hu::ac7584ac-6032-46fd-a6c5-78fa5f88ad47" providerId="AD" clId="Web-{3939AEF1-AF21-427B-90D4-11ED94A17180}" dt="2021-02-22T12:35:19.596" v="703" actId="14100"/>
          <ac:spMkLst>
            <pc:docMk/>
            <pc:sldMk cId="2779732736" sldId="323"/>
            <ac:spMk id="176" creationId="{00000000-0000-0000-0000-000000000000}"/>
          </ac:spMkLst>
        </pc:spChg>
      </pc:sldChg>
      <pc:sldChg chg="addSp delSp modSp add replId">
        <pc:chgData name="Lakatos Róbert" userId="S::lakatos.robert@it.unideb.hu::ac7584ac-6032-46fd-a6c5-78fa5f88ad47" providerId="AD" clId="Web-{3939AEF1-AF21-427B-90D4-11ED94A17180}" dt="2021-02-22T12:43:02.138" v="942" actId="20577"/>
        <pc:sldMkLst>
          <pc:docMk/>
          <pc:sldMk cId="2700370125" sldId="324"/>
        </pc:sldMkLst>
        <pc:spChg chg="add del mod">
          <ac:chgData name="Lakatos Róbert" userId="S::lakatos.robert@it.unideb.hu::ac7584ac-6032-46fd-a6c5-78fa5f88ad47" providerId="AD" clId="Web-{3939AEF1-AF21-427B-90D4-11ED94A17180}" dt="2021-02-22T12:42:12.477" v="935"/>
          <ac:spMkLst>
            <pc:docMk/>
            <pc:sldMk cId="2700370125" sldId="324"/>
            <ac:spMk id="3" creationId="{AE133E83-5E5D-41F9-9EF7-A6C41144B24E}"/>
          </ac:spMkLst>
        </pc:spChg>
        <pc:spChg chg="add mod">
          <ac:chgData name="Lakatos Róbert" userId="S::lakatos.robert@it.unideb.hu::ac7584ac-6032-46fd-a6c5-78fa5f88ad47" providerId="AD" clId="Web-{3939AEF1-AF21-427B-90D4-11ED94A17180}" dt="2021-02-22T12:43:02.138" v="942" actId="20577"/>
          <ac:spMkLst>
            <pc:docMk/>
            <pc:sldMk cId="2700370125" sldId="324"/>
            <ac:spMk id="5" creationId="{6D95585E-7118-47A5-8039-6F0B75C30366}"/>
          </ac:spMkLst>
        </pc:spChg>
        <pc:spChg chg="del">
          <ac:chgData name="Lakatos Róbert" userId="S::lakatos.robert@it.unideb.hu::ac7584ac-6032-46fd-a6c5-78fa5f88ad47" providerId="AD" clId="Web-{3939AEF1-AF21-427B-90D4-11ED94A17180}" dt="2021-02-22T12:42:06.101" v="934"/>
          <ac:spMkLst>
            <pc:docMk/>
            <pc:sldMk cId="2700370125" sldId="324"/>
            <ac:spMk id="110" creationId="{00000000-0000-0000-0000-000000000000}"/>
          </ac:spMkLst>
        </pc:spChg>
        <pc:picChg chg="add mod">
          <ac:chgData name="Lakatos Róbert" userId="S::lakatos.robert@it.unideb.hu::ac7584ac-6032-46fd-a6c5-78fa5f88ad47" providerId="AD" clId="Web-{3939AEF1-AF21-427B-90D4-11ED94A17180}" dt="2021-02-22T12:42:44.480" v="940" actId="1076"/>
          <ac:picMkLst>
            <pc:docMk/>
            <pc:sldMk cId="2700370125" sldId="324"/>
            <ac:picMk id="4" creationId="{9FE0A0A9-E7BD-43AD-A9DA-38ACF68C9C5B}"/>
          </ac:picMkLst>
        </pc:picChg>
      </pc:sldChg>
    </pc:docChg>
  </pc:docChgLst>
  <pc:docChgLst>
    <pc:chgData name="Bogacsovics Gergő" userId="S::bgeri74@unidebhu.onmicrosoft.com::1b3974f4-9adb-488c-8027-260dafc31672" providerId="AD" clId="Web-{B60D188E-16A4-47DA-B922-1A034ED8AD52}"/>
    <pc:docChg chg="modSld">
      <pc:chgData name="Bogacsovics Gergő" userId="S::bgeri74@unidebhu.onmicrosoft.com::1b3974f4-9adb-488c-8027-260dafc31672" providerId="AD" clId="Web-{B60D188E-16A4-47DA-B922-1A034ED8AD52}" dt="2021-02-21T11:06:04.907" v="59" actId="20577"/>
      <pc:docMkLst>
        <pc:docMk/>
      </pc:docMkLst>
      <pc:sldChg chg="modSp">
        <pc:chgData name="Bogacsovics Gergő" userId="S::bgeri74@unidebhu.onmicrosoft.com::1b3974f4-9adb-488c-8027-260dafc31672" providerId="AD" clId="Web-{B60D188E-16A4-47DA-B922-1A034ED8AD52}" dt="2021-02-21T11:02:16.869" v="39" actId="20577"/>
        <pc:sldMkLst>
          <pc:docMk/>
          <pc:sldMk cId="0" sldId="257"/>
        </pc:sldMkLst>
        <pc:spChg chg="mod">
          <ac:chgData name="Bogacsovics Gergő" userId="S::bgeri74@unidebhu.onmicrosoft.com::1b3974f4-9adb-488c-8027-260dafc31672" providerId="AD" clId="Web-{B60D188E-16A4-47DA-B922-1A034ED8AD52}" dt="2021-02-21T11:02:16.869" v="39" actId="20577"/>
          <ac:spMkLst>
            <pc:docMk/>
            <pc:sldMk cId="0" sldId="257"/>
            <ac:spMk id="110" creationId="{00000000-0000-0000-0000-000000000000}"/>
          </ac:spMkLst>
        </pc:spChg>
      </pc:sldChg>
      <pc:sldChg chg="modSp">
        <pc:chgData name="Bogacsovics Gergő" userId="S::bgeri74@unidebhu.onmicrosoft.com::1b3974f4-9adb-488c-8027-260dafc31672" providerId="AD" clId="Web-{B60D188E-16A4-47DA-B922-1A034ED8AD52}" dt="2021-02-21T11:03:30.105" v="41" actId="20577"/>
        <pc:sldMkLst>
          <pc:docMk/>
          <pc:sldMk cId="0" sldId="258"/>
        </pc:sldMkLst>
        <pc:spChg chg="mod">
          <ac:chgData name="Bogacsovics Gergő" userId="S::bgeri74@unidebhu.onmicrosoft.com::1b3974f4-9adb-488c-8027-260dafc31672" providerId="AD" clId="Web-{B60D188E-16A4-47DA-B922-1A034ED8AD52}" dt="2021-02-21T11:03:30.105" v="41" actId="20577"/>
          <ac:spMkLst>
            <pc:docMk/>
            <pc:sldMk cId="0" sldId="258"/>
            <ac:spMk id="120" creationId="{00000000-0000-0000-0000-000000000000}"/>
          </ac:spMkLst>
        </pc:spChg>
      </pc:sldChg>
      <pc:sldChg chg="modSp">
        <pc:chgData name="Bogacsovics Gergő" userId="S::bgeri74@unidebhu.onmicrosoft.com::1b3974f4-9adb-488c-8027-260dafc31672" providerId="AD" clId="Web-{B60D188E-16A4-47DA-B922-1A034ED8AD52}" dt="2021-02-21T10:57:59.752" v="7" actId="20577"/>
        <pc:sldMkLst>
          <pc:docMk/>
          <pc:sldMk cId="0" sldId="259"/>
        </pc:sldMkLst>
        <pc:spChg chg="mod">
          <ac:chgData name="Bogacsovics Gergő" userId="S::bgeri74@unidebhu.onmicrosoft.com::1b3974f4-9adb-488c-8027-260dafc31672" providerId="AD" clId="Web-{B60D188E-16A4-47DA-B922-1A034ED8AD52}" dt="2021-02-21T10:57:59.752" v="7" actId="20577"/>
          <ac:spMkLst>
            <pc:docMk/>
            <pc:sldMk cId="0" sldId="259"/>
            <ac:spMk id="136" creationId="{00000000-0000-0000-0000-000000000000}"/>
          </ac:spMkLst>
        </pc:spChg>
      </pc:sldChg>
      <pc:sldChg chg="modSp">
        <pc:chgData name="Bogacsovics Gergő" userId="S::bgeri74@unidebhu.onmicrosoft.com::1b3974f4-9adb-488c-8027-260dafc31672" providerId="AD" clId="Web-{B60D188E-16A4-47DA-B922-1A034ED8AD52}" dt="2021-02-21T10:57:15.813" v="2" actId="20577"/>
        <pc:sldMkLst>
          <pc:docMk/>
          <pc:sldMk cId="0" sldId="262"/>
        </pc:sldMkLst>
        <pc:spChg chg="mod">
          <ac:chgData name="Bogacsovics Gergő" userId="S::bgeri74@unidebhu.onmicrosoft.com::1b3974f4-9adb-488c-8027-260dafc31672" providerId="AD" clId="Web-{B60D188E-16A4-47DA-B922-1A034ED8AD52}" dt="2021-02-21T10:57:15.813" v="2" actId="20577"/>
          <ac:spMkLst>
            <pc:docMk/>
            <pc:sldMk cId="0" sldId="262"/>
            <ac:spMk id="8" creationId="{F7CFDDEC-B4A2-42FE-B1CB-30BA179D07C7}"/>
          </ac:spMkLst>
        </pc:spChg>
      </pc:sldChg>
      <pc:sldChg chg="modSp">
        <pc:chgData name="Bogacsovics Gergő" userId="S::bgeri74@unidebhu.onmicrosoft.com::1b3974f4-9adb-488c-8027-260dafc31672" providerId="AD" clId="Web-{B60D188E-16A4-47DA-B922-1A034ED8AD52}" dt="2021-02-21T10:56:50.219" v="0" actId="20577"/>
        <pc:sldMkLst>
          <pc:docMk/>
          <pc:sldMk cId="0" sldId="267"/>
        </pc:sldMkLst>
        <pc:spChg chg="mod">
          <ac:chgData name="Bogacsovics Gergő" userId="S::bgeri74@unidebhu.onmicrosoft.com::1b3974f4-9adb-488c-8027-260dafc31672" providerId="AD" clId="Web-{B60D188E-16A4-47DA-B922-1A034ED8AD52}" dt="2021-02-21T10:56:50.219" v="0" actId="20577"/>
          <ac:spMkLst>
            <pc:docMk/>
            <pc:sldMk cId="0" sldId="267"/>
            <ac:spMk id="684" creationId="{00000000-0000-0000-0000-000000000000}"/>
          </ac:spMkLst>
        </pc:spChg>
      </pc:sldChg>
      <pc:sldChg chg="modSp">
        <pc:chgData name="Bogacsovics Gergő" userId="S::bgeri74@unidebhu.onmicrosoft.com::1b3974f4-9adb-488c-8027-260dafc31672" providerId="AD" clId="Web-{B60D188E-16A4-47DA-B922-1A034ED8AD52}" dt="2021-02-21T11:04:41.388" v="47" actId="20577"/>
        <pc:sldMkLst>
          <pc:docMk/>
          <pc:sldMk cId="1149481154" sldId="304"/>
        </pc:sldMkLst>
        <pc:spChg chg="mod">
          <ac:chgData name="Bogacsovics Gergő" userId="S::bgeri74@unidebhu.onmicrosoft.com::1b3974f4-9adb-488c-8027-260dafc31672" providerId="AD" clId="Web-{B60D188E-16A4-47DA-B922-1A034ED8AD52}" dt="2021-02-21T11:04:41.388" v="47" actId="20577"/>
          <ac:spMkLst>
            <pc:docMk/>
            <pc:sldMk cId="1149481154" sldId="304"/>
            <ac:spMk id="110" creationId="{00000000-0000-0000-0000-000000000000}"/>
          </ac:spMkLst>
        </pc:spChg>
      </pc:sldChg>
      <pc:sldChg chg="modSp">
        <pc:chgData name="Bogacsovics Gergő" userId="S::bgeri74@unidebhu.onmicrosoft.com::1b3974f4-9adb-488c-8027-260dafc31672" providerId="AD" clId="Web-{B60D188E-16A4-47DA-B922-1A034ED8AD52}" dt="2021-02-21T11:04:51.451" v="49" actId="20577"/>
        <pc:sldMkLst>
          <pc:docMk/>
          <pc:sldMk cId="1137940422" sldId="305"/>
        </pc:sldMkLst>
        <pc:spChg chg="mod">
          <ac:chgData name="Bogacsovics Gergő" userId="S::bgeri74@unidebhu.onmicrosoft.com::1b3974f4-9adb-488c-8027-260dafc31672" providerId="AD" clId="Web-{B60D188E-16A4-47DA-B922-1A034ED8AD52}" dt="2021-02-21T11:04:51.451" v="49" actId="20577"/>
          <ac:spMkLst>
            <pc:docMk/>
            <pc:sldMk cId="1137940422" sldId="305"/>
            <ac:spMk id="109" creationId="{00000000-0000-0000-0000-000000000000}"/>
          </ac:spMkLst>
        </pc:spChg>
      </pc:sldChg>
      <pc:sldChg chg="modSp">
        <pc:chgData name="Bogacsovics Gergő" userId="S::bgeri74@unidebhu.onmicrosoft.com::1b3974f4-9adb-488c-8027-260dafc31672" providerId="AD" clId="Web-{B60D188E-16A4-47DA-B922-1A034ED8AD52}" dt="2021-02-21T11:06:04.907" v="59" actId="20577"/>
        <pc:sldMkLst>
          <pc:docMk/>
          <pc:sldMk cId="1804169034" sldId="309"/>
        </pc:sldMkLst>
        <pc:spChg chg="mod">
          <ac:chgData name="Bogacsovics Gergő" userId="S::bgeri74@unidebhu.onmicrosoft.com::1b3974f4-9adb-488c-8027-260dafc31672" providerId="AD" clId="Web-{B60D188E-16A4-47DA-B922-1A034ED8AD52}" dt="2021-02-21T11:06:01.172" v="58" actId="20577"/>
          <ac:spMkLst>
            <pc:docMk/>
            <pc:sldMk cId="1804169034" sldId="309"/>
            <ac:spMk id="109" creationId="{00000000-0000-0000-0000-000000000000}"/>
          </ac:spMkLst>
        </pc:spChg>
        <pc:spChg chg="mod">
          <ac:chgData name="Bogacsovics Gergő" userId="S::bgeri74@unidebhu.onmicrosoft.com::1b3974f4-9adb-488c-8027-260dafc31672" providerId="AD" clId="Web-{B60D188E-16A4-47DA-B922-1A034ED8AD52}" dt="2021-02-21T11:06:04.907" v="59" actId="20577"/>
          <ac:spMkLst>
            <pc:docMk/>
            <pc:sldMk cId="1804169034" sldId="309"/>
            <ac:spMk id="110" creationId="{00000000-0000-0000-0000-000000000000}"/>
          </ac:spMkLst>
        </pc:spChg>
      </pc:sldChg>
    </pc:docChg>
  </pc:docChgLst>
  <pc:docChgLst>
    <pc:chgData name="Lakatos Róbert" userId="S::lakatos.robert@it.unideb.hu::ac7584ac-6032-46fd-a6c5-78fa5f88ad47" providerId="AD" clId="Web-{DC444F41-71FC-4F3B-B4F4-2CB84EE2E137}"/>
    <pc:docChg chg="addSld delSld modSld sldOrd">
      <pc:chgData name="Lakatos Róbert" userId="S::lakatos.robert@it.unideb.hu::ac7584ac-6032-46fd-a6c5-78fa5f88ad47" providerId="AD" clId="Web-{DC444F41-71FC-4F3B-B4F4-2CB84EE2E137}" dt="2021-02-22T10:56:46.265" v="300" actId="1076"/>
      <pc:docMkLst>
        <pc:docMk/>
      </pc:docMkLst>
      <pc:sldChg chg="modSp">
        <pc:chgData name="Lakatos Róbert" userId="S::lakatos.robert@it.unideb.hu::ac7584ac-6032-46fd-a6c5-78fa5f88ad47" providerId="AD" clId="Web-{DC444F41-71FC-4F3B-B4F4-2CB84EE2E137}" dt="2021-02-22T10:47:10.843" v="142" actId="20577"/>
        <pc:sldMkLst>
          <pc:docMk/>
          <pc:sldMk cId="0" sldId="257"/>
        </pc:sldMkLst>
        <pc:spChg chg="mod">
          <ac:chgData name="Lakatos Róbert" userId="S::lakatos.robert@it.unideb.hu::ac7584ac-6032-46fd-a6c5-78fa5f88ad47" providerId="AD" clId="Web-{DC444F41-71FC-4F3B-B4F4-2CB84EE2E137}" dt="2021-02-22T10:47:10.843" v="142" actId="20577"/>
          <ac:spMkLst>
            <pc:docMk/>
            <pc:sldMk cId="0" sldId="257"/>
            <ac:spMk id="110" creationId="{00000000-0000-0000-0000-000000000000}"/>
          </ac:spMkLst>
        </pc:spChg>
      </pc:sldChg>
      <pc:sldChg chg="addSp modSp">
        <pc:chgData name="Lakatos Róbert" userId="S::lakatos.robert@it.unideb.hu::ac7584ac-6032-46fd-a6c5-78fa5f88ad47" providerId="AD" clId="Web-{DC444F41-71FC-4F3B-B4F4-2CB84EE2E137}" dt="2021-02-22T10:54:56.855" v="288" actId="20577"/>
        <pc:sldMkLst>
          <pc:docMk/>
          <pc:sldMk cId="0" sldId="258"/>
        </pc:sldMkLst>
        <pc:spChg chg="add mod">
          <ac:chgData name="Lakatos Róbert" userId="S::lakatos.robert@it.unideb.hu::ac7584ac-6032-46fd-a6c5-78fa5f88ad47" providerId="AD" clId="Web-{DC444F41-71FC-4F3B-B4F4-2CB84EE2E137}" dt="2021-02-22T10:52:19.070" v="224" actId="1076"/>
          <ac:spMkLst>
            <pc:docMk/>
            <pc:sldMk cId="0" sldId="258"/>
            <ac:spMk id="2" creationId="{D2F202AB-0C92-492C-9C39-D05F92562A48}"/>
          </ac:spMkLst>
        </pc:spChg>
        <pc:spChg chg="add mod">
          <ac:chgData name="Lakatos Róbert" userId="S::lakatos.robert@it.unideb.hu::ac7584ac-6032-46fd-a6c5-78fa5f88ad47" providerId="AD" clId="Web-{DC444F41-71FC-4F3B-B4F4-2CB84EE2E137}" dt="2021-02-22T10:54:56.855" v="288" actId="20577"/>
          <ac:spMkLst>
            <pc:docMk/>
            <pc:sldMk cId="0" sldId="258"/>
            <ac:spMk id="3" creationId="{BA5387C1-A234-4561-AE0D-2ADC3851C28E}"/>
          </ac:spMkLst>
        </pc:spChg>
        <pc:spChg chg="add mod">
          <ac:chgData name="Lakatos Róbert" userId="S::lakatos.robert@it.unideb.hu::ac7584ac-6032-46fd-a6c5-78fa5f88ad47" providerId="AD" clId="Web-{DC444F41-71FC-4F3B-B4F4-2CB84EE2E137}" dt="2021-02-22T10:50:11.129" v="192" actId="1076"/>
          <ac:spMkLst>
            <pc:docMk/>
            <pc:sldMk cId="0" sldId="258"/>
            <ac:spMk id="4" creationId="{E22C4554-7100-43A2-96B4-770501EC5D60}"/>
          </ac:spMkLst>
        </pc:spChg>
        <pc:spChg chg="mod">
          <ac:chgData name="Lakatos Róbert" userId="S::lakatos.robert@it.unideb.hu::ac7584ac-6032-46fd-a6c5-78fa5f88ad47" providerId="AD" clId="Web-{DC444F41-71FC-4F3B-B4F4-2CB84EE2E137}" dt="2021-02-22T10:49:25.347" v="179" actId="1076"/>
          <ac:spMkLst>
            <pc:docMk/>
            <pc:sldMk cId="0" sldId="258"/>
            <ac:spMk id="22" creationId="{0FEFC591-DA43-4BC4-8B91-1D46086B33A8}"/>
          </ac:spMkLst>
        </pc:spChg>
        <pc:spChg chg="mod">
          <ac:chgData name="Lakatos Róbert" userId="S::lakatos.robert@it.unideb.hu::ac7584ac-6032-46fd-a6c5-78fa5f88ad47" providerId="AD" clId="Web-{DC444F41-71FC-4F3B-B4F4-2CB84EE2E137}" dt="2021-02-22T10:48:07.673" v="163" actId="20577"/>
          <ac:spMkLst>
            <pc:docMk/>
            <pc:sldMk cId="0" sldId="258"/>
            <ac:spMk id="115" creationId="{00000000-0000-0000-0000-000000000000}"/>
          </ac:spMkLst>
        </pc:spChg>
        <pc:spChg chg="mod">
          <ac:chgData name="Lakatos Róbert" userId="S::lakatos.robert@it.unideb.hu::ac7584ac-6032-46fd-a6c5-78fa5f88ad47" providerId="AD" clId="Web-{DC444F41-71FC-4F3B-B4F4-2CB84EE2E137}" dt="2021-02-22T10:48:59.221" v="169" actId="20577"/>
          <ac:spMkLst>
            <pc:docMk/>
            <pc:sldMk cId="0" sldId="258"/>
            <ac:spMk id="116" creationId="{00000000-0000-0000-0000-000000000000}"/>
          </ac:spMkLst>
        </pc:spChg>
        <pc:spChg chg="mod">
          <ac:chgData name="Lakatos Róbert" userId="S::lakatos.robert@it.unideb.hu::ac7584ac-6032-46fd-a6c5-78fa5f88ad47" providerId="AD" clId="Web-{DC444F41-71FC-4F3B-B4F4-2CB84EE2E137}" dt="2021-02-22T10:49:47.003" v="180" actId="1076"/>
          <ac:spMkLst>
            <pc:docMk/>
            <pc:sldMk cId="0" sldId="258"/>
            <ac:spMk id="117" creationId="{00000000-0000-0000-0000-000000000000}"/>
          </ac:spMkLst>
        </pc:spChg>
        <pc:spChg chg="mod">
          <ac:chgData name="Lakatos Róbert" userId="S::lakatos.robert@it.unideb.hu::ac7584ac-6032-46fd-a6c5-78fa5f88ad47" providerId="AD" clId="Web-{DC444F41-71FC-4F3B-B4F4-2CB84EE2E137}" dt="2021-02-22T10:49:47.019" v="181" actId="1076"/>
          <ac:spMkLst>
            <pc:docMk/>
            <pc:sldMk cId="0" sldId="258"/>
            <ac:spMk id="118" creationId="{00000000-0000-0000-0000-000000000000}"/>
          </ac:spMkLst>
        </pc:spChg>
        <pc:spChg chg="mod">
          <ac:chgData name="Lakatos Róbert" userId="S::lakatos.robert@it.unideb.hu::ac7584ac-6032-46fd-a6c5-78fa5f88ad47" providerId="AD" clId="Web-{DC444F41-71FC-4F3B-B4F4-2CB84EE2E137}" dt="2021-02-22T10:50:27.567" v="194" actId="1076"/>
          <ac:spMkLst>
            <pc:docMk/>
            <pc:sldMk cId="0" sldId="258"/>
            <ac:spMk id="119" creationId="{00000000-0000-0000-0000-000000000000}"/>
          </ac:spMkLst>
        </pc:spChg>
        <pc:spChg chg="mod">
          <ac:chgData name="Lakatos Róbert" userId="S::lakatos.robert@it.unideb.hu::ac7584ac-6032-46fd-a6c5-78fa5f88ad47" providerId="AD" clId="Web-{DC444F41-71FC-4F3B-B4F4-2CB84EE2E137}" dt="2021-02-22T10:50:27.583" v="195" actId="1076"/>
          <ac:spMkLst>
            <pc:docMk/>
            <pc:sldMk cId="0" sldId="258"/>
            <ac:spMk id="120" creationId="{00000000-0000-0000-0000-000000000000}"/>
          </ac:spMkLst>
        </pc:spChg>
        <pc:spChg chg="mod">
          <ac:chgData name="Lakatos Róbert" userId="S::lakatos.robert@it.unideb.hu::ac7584ac-6032-46fd-a6c5-78fa5f88ad47" providerId="AD" clId="Web-{DC444F41-71FC-4F3B-B4F4-2CB84EE2E137}" dt="2021-02-22T10:50:47.833" v="206" actId="1076"/>
          <ac:spMkLst>
            <pc:docMk/>
            <pc:sldMk cId="0" sldId="258"/>
            <ac:spMk id="121" creationId="{00000000-0000-0000-0000-000000000000}"/>
          </ac:spMkLst>
        </pc:spChg>
        <pc:spChg chg="mod">
          <ac:chgData name="Lakatos Róbert" userId="S::lakatos.robert@it.unideb.hu::ac7584ac-6032-46fd-a6c5-78fa5f88ad47" providerId="AD" clId="Web-{DC444F41-71FC-4F3B-B4F4-2CB84EE2E137}" dt="2021-02-22T10:50:47.849" v="207" actId="1076"/>
          <ac:spMkLst>
            <pc:docMk/>
            <pc:sldMk cId="0" sldId="258"/>
            <ac:spMk id="122" creationId="{00000000-0000-0000-0000-000000000000}"/>
          </ac:spMkLst>
        </pc:spChg>
        <pc:spChg chg="mod">
          <ac:chgData name="Lakatos Róbert" userId="S::lakatos.robert@it.unideb.hu::ac7584ac-6032-46fd-a6c5-78fa5f88ad47" providerId="AD" clId="Web-{DC444F41-71FC-4F3B-B4F4-2CB84EE2E137}" dt="2021-02-22T10:50:27.629" v="196" actId="1076"/>
          <ac:spMkLst>
            <pc:docMk/>
            <pc:sldMk cId="0" sldId="258"/>
            <ac:spMk id="123" creationId="{00000000-0000-0000-0000-000000000000}"/>
          </ac:spMkLst>
        </pc:spChg>
        <pc:spChg chg="mod">
          <ac:chgData name="Lakatos Róbert" userId="S::lakatos.robert@it.unideb.hu::ac7584ac-6032-46fd-a6c5-78fa5f88ad47" providerId="AD" clId="Web-{DC444F41-71FC-4F3B-B4F4-2CB84EE2E137}" dt="2021-02-22T10:47:57.079" v="152" actId="1076"/>
          <ac:spMkLst>
            <pc:docMk/>
            <pc:sldMk cId="0" sldId="258"/>
            <ac:spMk id="124" creationId="{00000000-0000-0000-0000-000000000000}"/>
          </ac:spMkLst>
        </pc:spChg>
        <pc:spChg chg="mod">
          <ac:chgData name="Lakatos Róbert" userId="S::lakatos.robert@it.unideb.hu::ac7584ac-6032-46fd-a6c5-78fa5f88ad47" providerId="AD" clId="Web-{DC444F41-71FC-4F3B-B4F4-2CB84EE2E137}" dt="2021-02-22T10:50:47.864" v="208" actId="1076"/>
          <ac:spMkLst>
            <pc:docMk/>
            <pc:sldMk cId="0" sldId="258"/>
            <ac:spMk id="125" creationId="{00000000-0000-0000-0000-000000000000}"/>
          </ac:spMkLst>
        </pc:spChg>
        <pc:spChg chg="mod">
          <ac:chgData name="Lakatos Róbert" userId="S::lakatos.robert@it.unideb.hu::ac7584ac-6032-46fd-a6c5-78fa5f88ad47" providerId="AD" clId="Web-{DC444F41-71FC-4F3B-B4F4-2CB84EE2E137}" dt="2021-02-22T10:49:47.035" v="182" actId="1076"/>
          <ac:spMkLst>
            <pc:docMk/>
            <pc:sldMk cId="0" sldId="258"/>
            <ac:spMk id="126" creationId="{00000000-0000-0000-0000-000000000000}"/>
          </ac:spMkLst>
        </pc:spChg>
        <pc:cxnChg chg="add mod">
          <ac:chgData name="Lakatos Róbert" userId="S::lakatos.robert@it.unideb.hu::ac7584ac-6032-46fd-a6c5-78fa5f88ad47" providerId="AD" clId="Web-{DC444F41-71FC-4F3B-B4F4-2CB84EE2E137}" dt="2021-02-22T10:50:11.145" v="193" actId="1076"/>
          <ac:cxnSpMkLst>
            <pc:docMk/>
            <pc:sldMk cId="0" sldId="258"/>
            <ac:cxnSpMk id="26" creationId="{1E7FAAD1-E8F0-420B-B452-5FBC1293B628}"/>
          </ac:cxnSpMkLst>
        </pc:cxnChg>
        <pc:cxnChg chg="mod">
          <ac:chgData name="Lakatos Róbert" userId="S::lakatos.robert@it.unideb.hu::ac7584ac-6032-46fd-a6c5-78fa5f88ad47" providerId="AD" clId="Web-{DC444F41-71FC-4F3B-B4F4-2CB84EE2E137}" dt="2021-02-22T10:50:27.692" v="197" actId="1076"/>
          <ac:cxnSpMkLst>
            <pc:docMk/>
            <pc:sldMk cId="0" sldId="258"/>
            <ac:cxnSpMk id="127" creationId="{00000000-0000-0000-0000-000000000000}"/>
          </ac:cxnSpMkLst>
        </pc:cxnChg>
        <pc:cxnChg chg="mod">
          <ac:chgData name="Lakatos Róbert" userId="S::lakatos.robert@it.unideb.hu::ac7584ac-6032-46fd-a6c5-78fa5f88ad47" providerId="AD" clId="Web-{DC444F41-71FC-4F3B-B4F4-2CB84EE2E137}" dt="2021-02-22T10:49:47.050" v="183" actId="1076"/>
          <ac:cxnSpMkLst>
            <pc:docMk/>
            <pc:sldMk cId="0" sldId="258"/>
            <ac:cxnSpMk id="128" creationId="{00000000-0000-0000-0000-000000000000}"/>
          </ac:cxnSpMkLst>
        </pc:cxnChg>
        <pc:cxnChg chg="mod">
          <ac:chgData name="Lakatos Róbert" userId="S::lakatos.robert@it.unideb.hu::ac7584ac-6032-46fd-a6c5-78fa5f88ad47" providerId="AD" clId="Web-{DC444F41-71FC-4F3B-B4F4-2CB84EE2E137}" dt="2021-02-22T10:50:47.880" v="209" actId="1076"/>
          <ac:cxnSpMkLst>
            <pc:docMk/>
            <pc:sldMk cId="0" sldId="258"/>
            <ac:cxnSpMk id="129" creationId="{00000000-0000-0000-0000-000000000000}"/>
          </ac:cxnSpMkLst>
        </pc:cxnChg>
        <pc:cxnChg chg="mod">
          <ac:chgData name="Lakatos Róbert" userId="S::lakatos.robert@it.unideb.hu::ac7584ac-6032-46fd-a6c5-78fa5f88ad47" providerId="AD" clId="Web-{DC444F41-71FC-4F3B-B4F4-2CB84EE2E137}" dt="2021-02-22T10:47:57.157" v="158" actId="1076"/>
          <ac:cxnSpMkLst>
            <pc:docMk/>
            <pc:sldMk cId="0" sldId="258"/>
            <ac:cxnSpMk id="130" creationId="{00000000-0000-0000-0000-000000000000}"/>
          </ac:cxnSpMkLst>
        </pc:cxnChg>
      </pc:sldChg>
      <pc:sldChg chg="modSp">
        <pc:chgData name="Lakatos Róbert" userId="S::lakatos.robert@it.unideb.hu::ac7584ac-6032-46fd-a6c5-78fa5f88ad47" providerId="AD" clId="Web-{DC444F41-71FC-4F3B-B4F4-2CB84EE2E137}" dt="2021-02-22T10:46:09.357" v="123" actId="20577"/>
        <pc:sldMkLst>
          <pc:docMk/>
          <pc:sldMk cId="0" sldId="259"/>
        </pc:sldMkLst>
        <pc:spChg chg="mod">
          <ac:chgData name="Lakatos Róbert" userId="S::lakatos.robert@it.unideb.hu::ac7584ac-6032-46fd-a6c5-78fa5f88ad47" providerId="AD" clId="Web-{DC444F41-71FC-4F3B-B4F4-2CB84EE2E137}" dt="2021-02-22T10:46:09.357" v="123" actId="20577"/>
          <ac:spMkLst>
            <pc:docMk/>
            <pc:sldMk cId="0" sldId="259"/>
            <ac:spMk id="136" creationId="{00000000-0000-0000-0000-000000000000}"/>
          </ac:spMkLst>
        </pc:spChg>
      </pc:sldChg>
      <pc:sldChg chg="addSp modSp">
        <pc:chgData name="Lakatos Róbert" userId="S::lakatos.robert@it.unideb.hu::ac7584ac-6032-46fd-a6c5-78fa5f88ad47" providerId="AD" clId="Web-{DC444F41-71FC-4F3B-B4F4-2CB84EE2E137}" dt="2021-02-22T10:45:11.590" v="89" actId="20577"/>
        <pc:sldMkLst>
          <pc:docMk/>
          <pc:sldMk cId="0" sldId="267"/>
        </pc:sldMkLst>
        <pc:spChg chg="add mod">
          <ac:chgData name="Lakatos Róbert" userId="S::lakatos.robert@it.unideb.hu::ac7584ac-6032-46fd-a6c5-78fa5f88ad47" providerId="AD" clId="Web-{DC444F41-71FC-4F3B-B4F4-2CB84EE2E137}" dt="2021-02-22T10:44:09.401" v="33" actId="20577"/>
          <ac:spMkLst>
            <pc:docMk/>
            <pc:sldMk cId="0" sldId="267"/>
            <ac:spMk id="2" creationId="{8D836358-70A3-45F2-BD3B-00617E512074}"/>
          </ac:spMkLst>
        </pc:spChg>
        <pc:spChg chg="add mod">
          <ac:chgData name="Lakatos Róbert" userId="S::lakatos.robert@it.unideb.hu::ac7584ac-6032-46fd-a6c5-78fa5f88ad47" providerId="AD" clId="Web-{DC444F41-71FC-4F3B-B4F4-2CB84EE2E137}" dt="2021-02-22T10:45:11.590" v="89" actId="20577"/>
          <ac:spMkLst>
            <pc:docMk/>
            <pc:sldMk cId="0" sldId="267"/>
            <ac:spMk id="3" creationId="{9035F905-6941-40D7-9831-D2566CBE2D15}"/>
          </ac:spMkLst>
        </pc:spChg>
        <pc:spChg chg="mod">
          <ac:chgData name="Lakatos Róbert" userId="S::lakatos.robert@it.unideb.hu::ac7584ac-6032-46fd-a6c5-78fa5f88ad47" providerId="AD" clId="Web-{DC444F41-71FC-4F3B-B4F4-2CB84EE2E137}" dt="2021-02-22T10:43:29.478" v="22" actId="20577"/>
          <ac:spMkLst>
            <pc:docMk/>
            <pc:sldMk cId="0" sldId="267"/>
            <ac:spMk id="683" creationId="{00000000-0000-0000-0000-000000000000}"/>
          </ac:spMkLst>
        </pc:spChg>
        <pc:spChg chg="mod">
          <ac:chgData name="Lakatos Róbert" userId="S::lakatos.robert@it.unideb.hu::ac7584ac-6032-46fd-a6c5-78fa5f88ad47" providerId="AD" clId="Web-{DC444F41-71FC-4F3B-B4F4-2CB84EE2E137}" dt="2021-02-22T10:44:02.572" v="28" actId="1076"/>
          <ac:spMkLst>
            <pc:docMk/>
            <pc:sldMk cId="0" sldId="267"/>
            <ac:spMk id="687" creationId="{00000000-0000-0000-0000-000000000000}"/>
          </ac:spMkLst>
        </pc:spChg>
        <pc:spChg chg="mod">
          <ac:chgData name="Lakatos Róbert" userId="S::lakatos.robert@it.unideb.hu::ac7584ac-6032-46fd-a6c5-78fa5f88ad47" providerId="AD" clId="Web-{DC444F41-71FC-4F3B-B4F4-2CB84EE2E137}" dt="2021-02-22T10:43:53.135" v="27" actId="1076"/>
          <ac:spMkLst>
            <pc:docMk/>
            <pc:sldMk cId="0" sldId="267"/>
            <ac:spMk id="688" creationId="{00000000-0000-0000-0000-000000000000}"/>
          </ac:spMkLst>
        </pc:spChg>
      </pc:sldChg>
      <pc:sldChg chg="modSp">
        <pc:chgData name="Lakatos Róbert" userId="S::lakatos.robert@it.unideb.hu::ac7584ac-6032-46fd-a6c5-78fa5f88ad47" providerId="AD" clId="Web-{DC444F41-71FC-4F3B-B4F4-2CB84EE2E137}" dt="2021-02-22T10:43:20.352" v="18" actId="20577"/>
        <pc:sldMkLst>
          <pc:docMk/>
          <pc:sldMk cId="3853129505" sldId="301"/>
        </pc:sldMkLst>
        <pc:spChg chg="mod">
          <ac:chgData name="Lakatos Róbert" userId="S::lakatos.robert@it.unideb.hu::ac7584ac-6032-46fd-a6c5-78fa5f88ad47" providerId="AD" clId="Web-{DC444F41-71FC-4F3B-B4F4-2CB84EE2E137}" dt="2021-02-22T10:43:20.352" v="18" actId="20577"/>
          <ac:spMkLst>
            <pc:docMk/>
            <pc:sldMk cId="3853129505" sldId="301"/>
            <ac:spMk id="5" creationId="{BF462DC2-2889-47F9-A7E4-093F4D3642CB}"/>
          </ac:spMkLst>
        </pc:spChg>
      </pc:sldChg>
      <pc:sldChg chg="modSp del">
        <pc:chgData name="Lakatos Róbert" userId="S::lakatos.robert@it.unideb.hu::ac7584ac-6032-46fd-a6c5-78fa5f88ad47" providerId="AD" clId="Web-{DC444F41-71FC-4F3B-B4F4-2CB84EE2E137}" dt="2021-02-22T10:55:49.372" v="293"/>
        <pc:sldMkLst>
          <pc:docMk/>
          <pc:sldMk cId="1484220238" sldId="303"/>
        </pc:sldMkLst>
        <pc:spChg chg="mod">
          <ac:chgData name="Lakatos Róbert" userId="S::lakatos.robert@it.unideb.hu::ac7584ac-6032-46fd-a6c5-78fa5f88ad47" providerId="AD" clId="Web-{DC444F41-71FC-4F3B-B4F4-2CB84EE2E137}" dt="2021-02-22T10:55:34.450" v="290" actId="20577"/>
          <ac:spMkLst>
            <pc:docMk/>
            <pc:sldMk cId="1484220238" sldId="303"/>
            <ac:spMk id="136" creationId="{00000000-0000-0000-0000-000000000000}"/>
          </ac:spMkLst>
        </pc:spChg>
      </pc:sldChg>
      <pc:sldChg chg="modSp">
        <pc:chgData name="Lakatos Róbert" userId="S::lakatos.robert@it.unideb.hu::ac7584ac-6032-46fd-a6c5-78fa5f88ad47" providerId="AD" clId="Web-{DC444F41-71FC-4F3B-B4F4-2CB84EE2E137}" dt="2021-02-22T10:56:46.265" v="300" actId="1076"/>
        <pc:sldMkLst>
          <pc:docMk/>
          <pc:sldMk cId="1137940422" sldId="305"/>
        </pc:sldMkLst>
        <pc:spChg chg="mod">
          <ac:chgData name="Lakatos Róbert" userId="S::lakatos.robert@it.unideb.hu::ac7584ac-6032-46fd-a6c5-78fa5f88ad47" providerId="AD" clId="Web-{DC444F41-71FC-4F3B-B4F4-2CB84EE2E137}" dt="2021-02-22T10:56:39.046" v="299" actId="20577"/>
          <ac:spMkLst>
            <pc:docMk/>
            <pc:sldMk cId="1137940422" sldId="305"/>
            <ac:spMk id="110" creationId="{00000000-0000-0000-0000-000000000000}"/>
          </ac:spMkLst>
        </pc:spChg>
        <pc:picChg chg="mod">
          <ac:chgData name="Lakatos Róbert" userId="S::lakatos.robert@it.unideb.hu::ac7584ac-6032-46fd-a6c5-78fa5f88ad47" providerId="AD" clId="Web-{DC444F41-71FC-4F3B-B4F4-2CB84EE2E137}" dt="2021-02-22T10:56:46.265" v="300" actId="1076"/>
          <ac:picMkLst>
            <pc:docMk/>
            <pc:sldMk cId="1137940422" sldId="305"/>
            <ac:picMk id="5" creationId="{E3D499D2-1FBC-4EB0-85A9-EBD83FEA34AB}"/>
          </ac:picMkLst>
        </pc:picChg>
      </pc:sldChg>
      <pc:sldChg chg="add ord replId">
        <pc:chgData name="Lakatos Róbert" userId="S::lakatos.robert@it.unideb.hu::ac7584ac-6032-46fd-a6c5-78fa5f88ad47" providerId="AD" clId="Web-{DC444F41-71FC-4F3B-B4F4-2CB84EE2E137}" dt="2021-02-22T10:55:46.404" v="292"/>
        <pc:sldMkLst>
          <pc:docMk/>
          <pc:sldMk cId="2411250049" sldId="310"/>
        </pc:sldMkLst>
      </pc:sldChg>
    </pc:docChg>
  </pc:docChgLst>
  <pc:docChgLst>
    <pc:chgData clId="Web-{BA4672C4-C4EF-476E-AA77-A87672F39B34}"/>
    <pc:docChg chg="modSld">
      <pc:chgData name="" userId="" providerId="" clId="Web-{BA4672C4-C4EF-476E-AA77-A87672F39B34}" dt="2021-02-27T07:11:23.178" v="0" actId="20577"/>
      <pc:docMkLst>
        <pc:docMk/>
      </pc:docMkLst>
      <pc:sldChg chg="modSp">
        <pc:chgData name="" userId="" providerId="" clId="Web-{BA4672C4-C4EF-476E-AA77-A87672F39B34}" dt="2021-02-27T07:11:23.178" v="0" actId="20577"/>
        <pc:sldMkLst>
          <pc:docMk/>
          <pc:sldMk cId="2779732736" sldId="323"/>
        </pc:sldMkLst>
        <pc:spChg chg="mod">
          <ac:chgData name="" userId="" providerId="" clId="Web-{BA4672C4-C4EF-476E-AA77-A87672F39B34}" dt="2021-02-27T07:11:23.178" v="0" actId="20577"/>
          <ac:spMkLst>
            <pc:docMk/>
            <pc:sldMk cId="2779732736" sldId="323"/>
            <ac:spMk id="174" creationId="{00000000-0000-0000-0000-000000000000}"/>
          </ac:spMkLst>
        </pc:spChg>
      </pc:sldChg>
    </pc:docChg>
  </pc:docChgLst>
  <pc:docChgLst>
    <pc:chgData name="Bogacsovics Gergő" userId="S::bgeri74@unidebhu.onmicrosoft.com::1b3974f4-9adb-488c-8027-260dafc31672" providerId="AD" clId="Web-{468FBF3B-8BE8-4D87-A7D9-FF0107F2E774}"/>
    <pc:docChg chg="modSld">
      <pc:chgData name="Bogacsovics Gergő" userId="S::bgeri74@unidebhu.onmicrosoft.com::1b3974f4-9adb-488c-8027-260dafc31672" providerId="AD" clId="Web-{468FBF3B-8BE8-4D87-A7D9-FF0107F2E774}" dt="2021-02-17T16:39:24.016" v="2" actId="20577"/>
      <pc:docMkLst>
        <pc:docMk/>
      </pc:docMkLst>
      <pc:sldChg chg="modSp">
        <pc:chgData name="Bogacsovics Gergő" userId="S::bgeri74@unidebhu.onmicrosoft.com::1b3974f4-9adb-488c-8027-260dafc31672" providerId="AD" clId="Web-{468FBF3B-8BE8-4D87-A7D9-FF0107F2E774}" dt="2021-02-17T16:39:24.016" v="2" actId="20577"/>
        <pc:sldMkLst>
          <pc:docMk/>
          <pc:sldMk cId="2941854713" sldId="306"/>
        </pc:sldMkLst>
        <pc:spChg chg="mod">
          <ac:chgData name="Bogacsovics Gergő" userId="S::bgeri74@unidebhu.onmicrosoft.com::1b3974f4-9adb-488c-8027-260dafc31672" providerId="AD" clId="Web-{468FBF3B-8BE8-4D87-A7D9-FF0107F2E774}" dt="2021-02-17T16:39:24.016" v="2" actId="20577"/>
          <ac:spMkLst>
            <pc:docMk/>
            <pc:sldMk cId="2941854713" sldId="306"/>
            <ac:spMk id="109" creationId="{00000000-0000-0000-0000-000000000000}"/>
          </ac:spMkLst>
        </pc:spChg>
      </pc:sldChg>
      <pc:sldChg chg="modSp">
        <pc:chgData name="Bogacsovics Gergő" userId="S::bgeri74@unidebhu.onmicrosoft.com::1b3974f4-9adb-488c-8027-260dafc31672" providerId="AD" clId="Web-{468FBF3B-8BE8-4D87-A7D9-FF0107F2E774}" dt="2021-02-17T16:39:19.047" v="1" actId="20577"/>
        <pc:sldMkLst>
          <pc:docMk/>
          <pc:sldMk cId="3313836802" sldId="308"/>
        </pc:sldMkLst>
        <pc:spChg chg="mod">
          <ac:chgData name="Bogacsovics Gergő" userId="S::bgeri74@unidebhu.onmicrosoft.com::1b3974f4-9adb-488c-8027-260dafc31672" providerId="AD" clId="Web-{468FBF3B-8BE8-4D87-A7D9-FF0107F2E774}" dt="2021-02-17T16:39:19.047" v="1" actId="20577"/>
          <ac:spMkLst>
            <pc:docMk/>
            <pc:sldMk cId="3313836802" sldId="308"/>
            <ac:spMk id="109" creationId="{00000000-0000-0000-0000-000000000000}"/>
          </ac:spMkLst>
        </pc:spChg>
      </pc:sldChg>
    </pc:docChg>
  </pc:docChgLst>
  <pc:docChgLst>
    <pc:chgData name="Bogacsovics Gergő" userId="S::bgeri74@unidebhu.onmicrosoft.com::1b3974f4-9adb-488c-8027-260dafc31672" providerId="AD" clId="Web-{7902723D-A93A-4619-BBA5-D39F662FFF1F}"/>
    <pc:docChg chg="modSld">
      <pc:chgData name="Bogacsovics Gergő" userId="S::bgeri74@unidebhu.onmicrosoft.com::1b3974f4-9adb-488c-8027-260dafc31672" providerId="AD" clId="Web-{7902723D-A93A-4619-BBA5-D39F662FFF1F}" dt="2021-02-22T12:53:49.184" v="12" actId="20577"/>
      <pc:docMkLst>
        <pc:docMk/>
      </pc:docMkLst>
      <pc:sldChg chg="modSp">
        <pc:chgData name="Bogacsovics Gergő" userId="S::bgeri74@unidebhu.onmicrosoft.com::1b3974f4-9adb-488c-8027-260dafc31672" providerId="AD" clId="Web-{7902723D-A93A-4619-BBA5-D39F662FFF1F}" dt="2021-02-22T12:51:36.447" v="8" actId="20577"/>
        <pc:sldMkLst>
          <pc:docMk/>
          <pc:sldMk cId="0" sldId="257"/>
        </pc:sldMkLst>
        <pc:spChg chg="mod">
          <ac:chgData name="Bogacsovics Gergő" userId="S::bgeri74@unidebhu.onmicrosoft.com::1b3974f4-9adb-488c-8027-260dafc31672" providerId="AD" clId="Web-{7902723D-A93A-4619-BBA5-D39F662FFF1F}" dt="2021-02-22T12:51:36.447" v="8" actId="20577"/>
          <ac:spMkLst>
            <pc:docMk/>
            <pc:sldMk cId="0" sldId="257"/>
            <ac:spMk id="110" creationId="{00000000-0000-0000-0000-000000000000}"/>
          </ac:spMkLst>
        </pc:spChg>
      </pc:sldChg>
      <pc:sldChg chg="modSp">
        <pc:chgData name="Bogacsovics Gergő" userId="S::bgeri74@unidebhu.onmicrosoft.com::1b3974f4-9adb-488c-8027-260dafc31672" providerId="AD" clId="Web-{7902723D-A93A-4619-BBA5-D39F662FFF1F}" dt="2021-02-22T12:53:49.184" v="12" actId="20577"/>
        <pc:sldMkLst>
          <pc:docMk/>
          <pc:sldMk cId="2909315704" sldId="318"/>
        </pc:sldMkLst>
        <pc:spChg chg="mod">
          <ac:chgData name="Bogacsovics Gergő" userId="S::bgeri74@unidebhu.onmicrosoft.com::1b3974f4-9adb-488c-8027-260dafc31672" providerId="AD" clId="Web-{7902723D-A93A-4619-BBA5-D39F662FFF1F}" dt="2021-02-22T12:53:49.184" v="12" actId="20577"/>
          <ac:spMkLst>
            <pc:docMk/>
            <pc:sldMk cId="2909315704" sldId="318"/>
            <ac:spMk id="5" creationId="{9178C1A0-6929-411B-BCA7-C28EB0B4B02C}"/>
          </ac:spMkLst>
        </pc:spChg>
      </pc:sldChg>
      <pc:sldChg chg="modSp">
        <pc:chgData name="Bogacsovics Gergő" userId="S::bgeri74@unidebhu.onmicrosoft.com::1b3974f4-9adb-488c-8027-260dafc31672" providerId="AD" clId="Web-{7902723D-A93A-4619-BBA5-D39F662FFF1F}" dt="2021-02-22T12:50:43.337" v="0" actId="20577"/>
        <pc:sldMkLst>
          <pc:docMk/>
          <pc:sldMk cId="2779732736" sldId="323"/>
        </pc:sldMkLst>
        <pc:spChg chg="mod">
          <ac:chgData name="Bogacsovics Gergő" userId="S::bgeri74@unidebhu.onmicrosoft.com::1b3974f4-9adb-488c-8027-260dafc31672" providerId="AD" clId="Web-{7902723D-A93A-4619-BBA5-D39F662FFF1F}" dt="2021-02-22T12:50:43.337" v="0" actId="20577"/>
          <ac:spMkLst>
            <pc:docMk/>
            <pc:sldMk cId="2779732736" sldId="323"/>
            <ac:spMk id="8" creationId="{F7CFDDEC-B4A2-42FE-B1CB-30BA179D07C7}"/>
          </ac:spMkLst>
        </pc:spChg>
      </pc:sldChg>
    </pc:docChg>
  </pc:docChgLst>
  <pc:docChgLst>
    <pc:chgData name="Bogacsovics Gergő" userId="S::bgeri74@unidebhu.onmicrosoft.com::1b3974f4-9adb-488c-8027-260dafc31672" providerId="AD" clId="Web-{AD2ADCAF-D68B-4704-A1DA-13AF2AA37FFA}"/>
    <pc:docChg chg="modSld">
      <pc:chgData name="Bogacsovics Gergő" userId="S::bgeri74@unidebhu.onmicrosoft.com::1b3974f4-9adb-488c-8027-260dafc31672" providerId="AD" clId="Web-{AD2ADCAF-D68B-4704-A1DA-13AF2AA37FFA}" dt="2021-02-17T16:43:02.947" v="3" actId="20577"/>
      <pc:docMkLst>
        <pc:docMk/>
      </pc:docMkLst>
      <pc:sldChg chg="modSp">
        <pc:chgData name="Bogacsovics Gergő" userId="S::bgeri74@unidebhu.onmicrosoft.com::1b3974f4-9adb-488c-8027-260dafc31672" providerId="AD" clId="Web-{AD2ADCAF-D68B-4704-A1DA-13AF2AA37FFA}" dt="2021-02-17T16:42:55.587" v="0" actId="20577"/>
        <pc:sldMkLst>
          <pc:docMk/>
          <pc:sldMk cId="0" sldId="307"/>
        </pc:sldMkLst>
        <pc:spChg chg="mod">
          <ac:chgData name="Bogacsovics Gergő" userId="S::bgeri74@unidebhu.onmicrosoft.com::1b3974f4-9adb-488c-8027-260dafc31672" providerId="AD" clId="Web-{AD2ADCAF-D68B-4704-A1DA-13AF2AA37FFA}" dt="2021-02-17T16:42:55.587" v="0" actId="20577"/>
          <ac:spMkLst>
            <pc:docMk/>
            <pc:sldMk cId="0" sldId="307"/>
            <ac:spMk id="35" creationId="{9A88F3E2-AB3E-4387-8961-AFF497341EEB}"/>
          </ac:spMkLst>
        </pc:spChg>
      </pc:sldChg>
      <pc:sldChg chg="modSp">
        <pc:chgData name="Bogacsovics Gergő" userId="S::bgeri74@unidebhu.onmicrosoft.com::1b3974f4-9adb-488c-8027-260dafc31672" providerId="AD" clId="Web-{AD2ADCAF-D68B-4704-A1DA-13AF2AA37FFA}" dt="2021-02-17T16:43:02.947" v="3" actId="20577"/>
        <pc:sldMkLst>
          <pc:docMk/>
          <pc:sldMk cId="1804169034" sldId="309"/>
        </pc:sldMkLst>
        <pc:spChg chg="mod">
          <ac:chgData name="Bogacsovics Gergő" userId="S::bgeri74@unidebhu.onmicrosoft.com::1b3974f4-9adb-488c-8027-260dafc31672" providerId="AD" clId="Web-{AD2ADCAF-D68B-4704-A1DA-13AF2AA37FFA}" dt="2021-02-17T16:42:58.025" v="1" actId="20577"/>
          <ac:spMkLst>
            <pc:docMk/>
            <pc:sldMk cId="1804169034" sldId="309"/>
            <ac:spMk id="109" creationId="{00000000-0000-0000-0000-000000000000}"/>
          </ac:spMkLst>
        </pc:spChg>
        <pc:spChg chg="mod">
          <ac:chgData name="Bogacsovics Gergő" userId="S::bgeri74@unidebhu.onmicrosoft.com::1b3974f4-9adb-488c-8027-260dafc31672" providerId="AD" clId="Web-{AD2ADCAF-D68B-4704-A1DA-13AF2AA37FFA}" dt="2021-02-17T16:43:02.947" v="3" actId="20577"/>
          <ac:spMkLst>
            <pc:docMk/>
            <pc:sldMk cId="1804169034" sldId="309"/>
            <ac:spMk id="110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708a6ee8a1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708a6ee8a1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708a6ee8a1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708a6ee8a1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g65abef0139_0_13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7" name="Google Shape;757;g65abef0139_0_13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g65abef0139_0_13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7" name="Google Shape;757;g65abef0139_0_13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44520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g65abef0139_0_13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7" name="Google Shape;757;g65abef0139_0_13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45735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g65abef0139_0_13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7" name="Google Shape;757;g65abef0139_0_13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96537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g65abef0139_0_13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7" name="Google Shape;757;g65abef0139_0_13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34226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g65abef0139_0_13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7" name="Google Shape;757;g65abef0139_0_13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179735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g65abef0139_0_13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7" name="Google Shape;757;g65abef0139_0_13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214982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g65abef0139_0_13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7" name="Google Shape;757;g65abef0139_0_13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961012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g65abef0139_0_13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7" name="Google Shape;757;g65abef0139_0_13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04100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bcda3c9555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bcda3c9555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164829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g65abef0139_0_13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7" name="Google Shape;757;g65abef0139_0_13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1246432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g65abef0139_0_13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7" name="Google Shape;757;g65abef0139_0_13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988403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g65abef0139_0_13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7" name="Google Shape;757;g65abef0139_0_13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8496054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708a6ee8a1_0_4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708a6ee8a1_0_4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87967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708a6ee8a1_0_3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708a6ee8a1_0_3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603974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65abef0139_0_145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65abef0139_0_145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708a6ee8a1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708a6ee8a1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352112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708a6ee8a1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708a6ee8a1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8467545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708a6ee8a1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708a6ee8a1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461598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708a6ee8a1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708a6ee8a1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691514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65abef0139_0_6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0" name="Google Shape;680;g65abef0139_0_6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708a6ee8a1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708a6ee8a1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363457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6" name="Google Shape;1716;g65abef0139_0_13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7" name="Google Shape;1717;g65abef0139_0_13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708a6ee8a1_0_4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708a6ee8a1_0_4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40999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708a6ee8a1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708a6ee8a1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708a6ee8a1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708a6ee8a1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9772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708a6ee8a1_0_4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708a6ee8a1_0_4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708a6ee8a1_0_3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708a6ee8a1_0_3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708a6ee8a1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708a6ee8a1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22637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20000" y="1139150"/>
            <a:ext cx="4404000" cy="259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7200">
                <a:solidFill>
                  <a:srgbClr val="F3F3F3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20000" y="3585075"/>
            <a:ext cx="3384900" cy="4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F3F3F3"/>
                </a:solidFill>
                <a:latin typeface="Advent Pro Light"/>
                <a:ea typeface="Advent Pro Light"/>
                <a:cs typeface="Advent Pro Light"/>
                <a:sym typeface="Advent Pro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BLANK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8"/>
          <p:cNvSpPr txBox="1">
            <a:spLocks noGrp="1"/>
          </p:cNvSpPr>
          <p:nvPr>
            <p:ph type="title"/>
          </p:nvPr>
        </p:nvSpPr>
        <p:spPr>
          <a:xfrm>
            <a:off x="916225" y="2443810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i="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76" name="Google Shape;76;p18"/>
          <p:cNvSpPr txBox="1">
            <a:spLocks noGrp="1"/>
          </p:cNvSpPr>
          <p:nvPr>
            <p:ph type="subTitle" idx="1"/>
          </p:nvPr>
        </p:nvSpPr>
        <p:spPr>
          <a:xfrm>
            <a:off x="786275" y="1909450"/>
            <a:ext cx="21012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77" name="Google Shape;77;p18"/>
          <p:cNvSpPr txBox="1">
            <a:spLocks noGrp="1"/>
          </p:cNvSpPr>
          <p:nvPr>
            <p:ph type="title" idx="2"/>
          </p:nvPr>
        </p:nvSpPr>
        <p:spPr>
          <a:xfrm>
            <a:off x="6298374" y="2443810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i="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78" name="Google Shape;78;p18"/>
          <p:cNvSpPr txBox="1">
            <a:spLocks noGrp="1"/>
          </p:cNvSpPr>
          <p:nvPr>
            <p:ph type="subTitle" idx="3"/>
          </p:nvPr>
        </p:nvSpPr>
        <p:spPr>
          <a:xfrm>
            <a:off x="6080425" y="1909450"/>
            <a:ext cx="22773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8"/>
          <p:cNvSpPr txBox="1">
            <a:spLocks noGrp="1"/>
          </p:cNvSpPr>
          <p:nvPr>
            <p:ph type="title" idx="4"/>
          </p:nvPr>
        </p:nvSpPr>
        <p:spPr>
          <a:xfrm>
            <a:off x="3607299" y="3872760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i="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80" name="Google Shape;80;p18"/>
          <p:cNvSpPr txBox="1">
            <a:spLocks noGrp="1"/>
          </p:cNvSpPr>
          <p:nvPr>
            <p:ph type="subTitle" idx="5"/>
          </p:nvPr>
        </p:nvSpPr>
        <p:spPr>
          <a:xfrm>
            <a:off x="3389350" y="3332250"/>
            <a:ext cx="22773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81" name="Google Shape;81;p18"/>
          <p:cNvSpPr txBox="1">
            <a:spLocks noGrp="1"/>
          </p:cNvSpPr>
          <p:nvPr>
            <p:ph type="title" idx="6"/>
          </p:nvPr>
        </p:nvSpPr>
        <p:spPr>
          <a:xfrm>
            <a:off x="3607299" y="2443810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i="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82" name="Google Shape;82;p18"/>
          <p:cNvSpPr txBox="1">
            <a:spLocks noGrp="1"/>
          </p:cNvSpPr>
          <p:nvPr>
            <p:ph type="subTitle" idx="7"/>
          </p:nvPr>
        </p:nvSpPr>
        <p:spPr>
          <a:xfrm>
            <a:off x="3389350" y="1909450"/>
            <a:ext cx="22773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title" idx="8"/>
          </p:nvPr>
        </p:nvSpPr>
        <p:spPr>
          <a:xfrm>
            <a:off x="916225" y="3872760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i="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subTitle" idx="9"/>
          </p:nvPr>
        </p:nvSpPr>
        <p:spPr>
          <a:xfrm>
            <a:off x="786325" y="3332250"/>
            <a:ext cx="21012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title" idx="13"/>
          </p:nvPr>
        </p:nvSpPr>
        <p:spPr>
          <a:xfrm>
            <a:off x="6495924" y="3872763"/>
            <a:ext cx="14463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i="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86" name="Google Shape;86;p18"/>
          <p:cNvSpPr txBox="1">
            <a:spLocks noGrp="1"/>
          </p:cNvSpPr>
          <p:nvPr>
            <p:ph type="subTitle" idx="14"/>
          </p:nvPr>
        </p:nvSpPr>
        <p:spPr>
          <a:xfrm>
            <a:off x="6080425" y="3332250"/>
            <a:ext cx="22773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87" name="Google Shape;87;p18"/>
          <p:cNvSpPr txBox="1">
            <a:spLocks noGrp="1"/>
          </p:cNvSpPr>
          <p:nvPr>
            <p:ph type="title" idx="15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LANK_1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solidFill>
            <a:srgbClr val="FFFFFF">
              <a:alpha val="45090"/>
            </a:srgbClr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AutoNum type="arabicPeriod"/>
              <a:defRPr sz="1300">
                <a:solidFill>
                  <a:srgbClr val="F3F3F3"/>
                </a:solidFill>
              </a:defRPr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lphaLcPeriod"/>
              <a:defRPr sz="1200"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romanLcPeriod"/>
              <a:defRPr sz="1200"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rabicPeriod"/>
              <a:defRPr sz="1200"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lphaLcPeriod"/>
              <a:defRPr sz="1200"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romanLcPeriod"/>
              <a:defRPr sz="1200"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rabicPeriod"/>
              <a:defRPr sz="1200"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lphaLcPeriod"/>
              <a:defRPr sz="1200"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100"/>
              <a:buAutoNum type="romanLcPeriod"/>
              <a:defRPr sz="1200"/>
            </a:lvl9pPr>
          </a:lstStyle>
          <a:p>
            <a:endParaRPr/>
          </a:p>
        </p:txBody>
      </p:sp>
      <p:sp>
        <p:nvSpPr>
          <p:cNvPr id="15" name="Google Shape;15;p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5"/>
          <p:cNvSpPr txBox="1">
            <a:spLocks noGrp="1"/>
          </p:cNvSpPr>
          <p:nvPr>
            <p:ph type="subTitle" idx="1"/>
          </p:nvPr>
        </p:nvSpPr>
        <p:spPr>
          <a:xfrm flipH="1">
            <a:off x="5584135" y="2904500"/>
            <a:ext cx="1701300" cy="44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800"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18" name="Google Shape;18;p5"/>
          <p:cNvSpPr txBox="1">
            <a:spLocks noGrp="1"/>
          </p:cNvSpPr>
          <p:nvPr>
            <p:ph type="subTitle" idx="2"/>
          </p:nvPr>
        </p:nvSpPr>
        <p:spPr>
          <a:xfrm flipH="1">
            <a:off x="5079300" y="3229525"/>
            <a:ext cx="2711100" cy="7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19" name="Google Shape;19;p5"/>
          <p:cNvSpPr txBox="1">
            <a:spLocks noGrp="1"/>
          </p:cNvSpPr>
          <p:nvPr>
            <p:ph type="subTitle" idx="3"/>
          </p:nvPr>
        </p:nvSpPr>
        <p:spPr>
          <a:xfrm flipH="1">
            <a:off x="1858635" y="2904500"/>
            <a:ext cx="1701300" cy="44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800"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subTitle" idx="4"/>
          </p:nvPr>
        </p:nvSpPr>
        <p:spPr>
          <a:xfrm flipH="1">
            <a:off x="1353800" y="3229525"/>
            <a:ext cx="2711100" cy="7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8"/>
          <p:cNvSpPr txBox="1">
            <a:spLocks noGrp="1"/>
          </p:cNvSpPr>
          <p:nvPr>
            <p:ph type="subTitle" idx="1"/>
          </p:nvPr>
        </p:nvSpPr>
        <p:spPr>
          <a:xfrm>
            <a:off x="2487163" y="1434600"/>
            <a:ext cx="3367800" cy="22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8" name="Google Shape;28;p8"/>
          <p:cNvSpPr txBox="1">
            <a:spLocks noGrp="1"/>
          </p:cNvSpPr>
          <p:nvPr>
            <p:ph type="title"/>
          </p:nvPr>
        </p:nvSpPr>
        <p:spPr>
          <a:xfrm>
            <a:off x="6530228" y="1434600"/>
            <a:ext cx="1967100" cy="22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4800">
                <a:solidFill>
                  <a:srgbClr val="F3F3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0"/>
          <p:cNvSpPr txBox="1">
            <a:spLocks noGrp="1"/>
          </p:cNvSpPr>
          <p:nvPr>
            <p:ph type="title"/>
          </p:nvPr>
        </p:nvSpPr>
        <p:spPr>
          <a:xfrm>
            <a:off x="522825" y="971850"/>
            <a:ext cx="3787800" cy="31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6000">
                <a:solidFill>
                  <a:srgbClr val="F3F3F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3" name="Google Shape;33;p10"/>
          <p:cNvSpPr txBox="1">
            <a:spLocks noGrp="1"/>
          </p:cNvSpPr>
          <p:nvPr>
            <p:ph type="subTitle" idx="1"/>
          </p:nvPr>
        </p:nvSpPr>
        <p:spPr>
          <a:xfrm>
            <a:off x="4799950" y="1954200"/>
            <a:ext cx="19401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>
                <a:solidFill>
                  <a:srgbClr val="F3F3F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4" name="Google Shape;34;p10"/>
          <p:cNvSpPr txBox="1">
            <a:spLocks noGrp="1"/>
          </p:cNvSpPr>
          <p:nvPr>
            <p:ph type="title" idx="2" hasCustomPrompt="1"/>
          </p:nvPr>
        </p:nvSpPr>
        <p:spPr>
          <a:xfrm>
            <a:off x="4849170" y="1001125"/>
            <a:ext cx="2026800" cy="18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140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2"/>
          <p:cNvSpPr txBox="1">
            <a:spLocks noGrp="1"/>
          </p:cNvSpPr>
          <p:nvPr>
            <p:ph type="title" hasCustomPrompt="1"/>
          </p:nvPr>
        </p:nvSpPr>
        <p:spPr>
          <a:xfrm>
            <a:off x="311700" y="2062500"/>
            <a:ext cx="8520600" cy="111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9" name="Google Shape;39;p12"/>
          <p:cNvSpPr txBox="1">
            <a:spLocks noGrp="1"/>
          </p:cNvSpPr>
          <p:nvPr>
            <p:ph type="body" idx="1"/>
          </p:nvPr>
        </p:nvSpPr>
        <p:spPr>
          <a:xfrm>
            <a:off x="311700" y="3255700"/>
            <a:ext cx="8520600" cy="51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400"/>
            </a:lvl1pPr>
            <a:lvl2pPr marL="914400" lvl="1" indent="-3048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algn="ctr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BLANK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4"/>
          <p:cNvSpPr txBox="1">
            <a:spLocks noGrp="1"/>
          </p:cNvSpPr>
          <p:nvPr>
            <p:ph type="title"/>
          </p:nvPr>
        </p:nvSpPr>
        <p:spPr>
          <a:xfrm>
            <a:off x="1511713" y="1452625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i="0">
                <a:solidFill>
                  <a:srgbClr val="F3F3F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3" name="Google Shape;43;p14"/>
          <p:cNvSpPr txBox="1">
            <a:spLocks noGrp="1"/>
          </p:cNvSpPr>
          <p:nvPr>
            <p:ph type="subTitle" idx="1"/>
          </p:nvPr>
        </p:nvSpPr>
        <p:spPr>
          <a:xfrm>
            <a:off x="1511712" y="1779575"/>
            <a:ext cx="2339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14"/>
          <p:cNvSpPr txBox="1">
            <a:spLocks noGrp="1"/>
          </p:cNvSpPr>
          <p:nvPr>
            <p:ph type="title" idx="2"/>
          </p:nvPr>
        </p:nvSpPr>
        <p:spPr>
          <a:xfrm>
            <a:off x="4845487" y="1455263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72000"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i="0">
                <a:solidFill>
                  <a:srgbClr val="F3F3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5" name="Google Shape;45;p14"/>
          <p:cNvSpPr txBox="1">
            <a:spLocks noGrp="1"/>
          </p:cNvSpPr>
          <p:nvPr>
            <p:ph type="subTitle" idx="3"/>
          </p:nvPr>
        </p:nvSpPr>
        <p:spPr>
          <a:xfrm>
            <a:off x="4845487" y="1782238"/>
            <a:ext cx="2339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14"/>
          <p:cNvSpPr txBox="1">
            <a:spLocks noGrp="1"/>
          </p:cNvSpPr>
          <p:nvPr>
            <p:ph type="title" idx="4"/>
          </p:nvPr>
        </p:nvSpPr>
        <p:spPr>
          <a:xfrm>
            <a:off x="2768313" y="2877450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i="0">
                <a:solidFill>
                  <a:srgbClr val="F3F3F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subTitle" idx="5"/>
          </p:nvPr>
        </p:nvSpPr>
        <p:spPr>
          <a:xfrm>
            <a:off x="2768312" y="3204400"/>
            <a:ext cx="2339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14"/>
          <p:cNvSpPr txBox="1">
            <a:spLocks noGrp="1"/>
          </p:cNvSpPr>
          <p:nvPr>
            <p:ph type="title" idx="6"/>
          </p:nvPr>
        </p:nvSpPr>
        <p:spPr>
          <a:xfrm>
            <a:off x="6100575" y="2878082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72000"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i="0">
                <a:solidFill>
                  <a:srgbClr val="F3F3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9" name="Google Shape;49;p14"/>
          <p:cNvSpPr txBox="1">
            <a:spLocks noGrp="1"/>
          </p:cNvSpPr>
          <p:nvPr>
            <p:ph type="subTitle" idx="7"/>
          </p:nvPr>
        </p:nvSpPr>
        <p:spPr>
          <a:xfrm>
            <a:off x="6100575" y="3205057"/>
            <a:ext cx="2339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14"/>
          <p:cNvSpPr txBox="1">
            <a:spLocks noGrp="1"/>
          </p:cNvSpPr>
          <p:nvPr>
            <p:ph type="title" idx="8" hasCustomPrompt="1"/>
          </p:nvPr>
        </p:nvSpPr>
        <p:spPr>
          <a:xfrm>
            <a:off x="1959337" y="3164300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24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51" name="Google Shape;51;p14"/>
          <p:cNvSpPr txBox="1">
            <a:spLocks noGrp="1"/>
          </p:cNvSpPr>
          <p:nvPr>
            <p:ph type="title" idx="9" hasCustomPrompt="1"/>
          </p:nvPr>
        </p:nvSpPr>
        <p:spPr>
          <a:xfrm>
            <a:off x="704337" y="1730350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24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52" name="Google Shape;52;p14"/>
          <p:cNvSpPr txBox="1">
            <a:spLocks noGrp="1"/>
          </p:cNvSpPr>
          <p:nvPr>
            <p:ph type="title" idx="13" hasCustomPrompt="1"/>
          </p:nvPr>
        </p:nvSpPr>
        <p:spPr>
          <a:xfrm>
            <a:off x="5304000" y="3183632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24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53" name="Google Shape;53;p14"/>
          <p:cNvSpPr txBox="1">
            <a:spLocks noGrp="1"/>
          </p:cNvSpPr>
          <p:nvPr>
            <p:ph type="title" idx="14" hasCustomPrompt="1"/>
          </p:nvPr>
        </p:nvSpPr>
        <p:spPr>
          <a:xfrm>
            <a:off x="4048912" y="1719213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24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C343D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●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marL="914400" lvl="1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○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marL="1371600" lvl="2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■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lvl="3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●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lvl="4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○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lvl="5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■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lvl="6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●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lvl="7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○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lvl="8" indent="-30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3F3F3"/>
              </a:buClr>
              <a:buSzPts val="1200"/>
              <a:buFont typeface="Fira Sans Condensed Light"/>
              <a:buChar char="■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4" r:id="rId5"/>
    <p:sldLayoutId id="2147483656" r:id="rId6"/>
    <p:sldLayoutId id="2147483658" r:id="rId7"/>
    <p:sldLayoutId id="2147483659" r:id="rId8"/>
    <p:sldLayoutId id="2147483660" r:id="rId9"/>
    <p:sldLayoutId id="2147483664" r:id="rId10"/>
    <p:sldLayoutId id="2147483666" r:id="rId11"/>
    <p:sldLayoutId id="2147483667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evopedia.org/stemming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evopedia.org/stemming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mailto:Lakatos.robert@inf.unideb.hu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2"/>
          <p:cNvSpPr txBox="1">
            <a:spLocks noGrp="1"/>
          </p:cNvSpPr>
          <p:nvPr>
            <p:ph type="ctrTitle"/>
          </p:nvPr>
        </p:nvSpPr>
        <p:spPr>
          <a:xfrm>
            <a:off x="720000" y="1339850"/>
            <a:ext cx="4404000" cy="147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ajdhani"/>
                <a:ea typeface="Rajdhani"/>
                <a:cs typeface="Rajdhani"/>
                <a:sym typeface="Rajdhani"/>
              </a:rPr>
              <a:t>AI &amp; NLP</a:t>
            </a:r>
            <a:endParaRPr dirty="0">
              <a:latin typeface="Rajdhani"/>
              <a:ea typeface="Rajdhani"/>
              <a:cs typeface="Rajdhani"/>
              <a:sym typeface="Rajdhani"/>
            </a:endParaRPr>
          </a:p>
        </p:txBody>
      </p:sp>
      <p:pic>
        <p:nvPicPr>
          <p:cNvPr id="100" name="Google Shape;100;p22"/>
          <p:cNvPicPr preferRelativeResize="0"/>
          <p:nvPr/>
        </p:nvPicPr>
        <p:blipFill rotWithShape="1">
          <a:blip r:embed="rId3">
            <a:alphaModFix/>
          </a:blip>
          <a:srcRect l="6664" t="4858" r="6220" b="5495"/>
          <a:stretch/>
        </p:blipFill>
        <p:spPr>
          <a:xfrm>
            <a:off x="4046050" y="411988"/>
            <a:ext cx="4197350" cy="431953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99;p22">
            <a:extLst>
              <a:ext uri="{FF2B5EF4-FFF2-40B4-BE49-F238E27FC236}">
                <a16:creationId xmlns:a16="http://schemas.microsoft.com/office/drawing/2014/main" id="{47C5456F-7B2F-4325-8556-7AA2860A45F0}"/>
              </a:ext>
            </a:extLst>
          </p:cNvPr>
          <p:cNvSpPr txBox="1">
            <a:spLocks/>
          </p:cNvSpPr>
          <p:nvPr/>
        </p:nvSpPr>
        <p:spPr>
          <a:xfrm>
            <a:off x="720000" y="2995450"/>
            <a:ext cx="4404000" cy="4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Fira Sans Condensed Light"/>
              <a:buNone/>
              <a:defRPr sz="1400" b="0" i="0" u="none" strike="noStrike" cap="none">
                <a:solidFill>
                  <a:srgbClr val="F3F3F3"/>
                </a:solidFill>
                <a:latin typeface="Advent Pro Light"/>
                <a:ea typeface="Advent Pro Light"/>
                <a:cs typeface="Advent Pro Light"/>
                <a:sym typeface="Advent Pro Ligh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Fira Sans Condensed Light"/>
              <a:buNone/>
              <a:tabLst/>
              <a:defRPr/>
            </a:pPr>
            <a:r>
              <a:rPr kumimoji="0" lang="hu-HU" sz="1400" b="0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Bevezetés a </a:t>
            </a:r>
            <a:r>
              <a:rPr kumimoji="0" lang="hu-HU" sz="1400" b="0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Fira Sans Condensed Light" panose="020B0604020202020204" charset="0"/>
                <a:ea typeface="Fira Sans Condensed Light"/>
                <a:cs typeface="Fira Sans Condensed Light"/>
                <a:sym typeface="Fira Sans Condensed Light"/>
              </a:rPr>
              <a:t>Természetes</a:t>
            </a:r>
            <a:r>
              <a:rPr kumimoji="0" lang="hu-HU" sz="1400" b="0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 </a:t>
            </a:r>
            <a:r>
              <a:rPr kumimoji="0" lang="hu-HU" sz="1400" b="0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Nyelvű</a:t>
            </a:r>
            <a:r>
              <a:rPr kumimoji="0" lang="hu-HU" sz="1400" b="0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 Szövegfeldolgozásba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6"/>
          <p:cNvSpPr txBox="1">
            <a:spLocks noGrp="1"/>
          </p:cNvSpPr>
          <p:nvPr>
            <p:ph type="title"/>
          </p:nvPr>
        </p:nvSpPr>
        <p:spPr>
          <a:xfrm>
            <a:off x="809049" y="1452625"/>
            <a:ext cx="23391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WORDLEVEL</a:t>
            </a:r>
            <a:endParaRPr dirty="0"/>
          </a:p>
        </p:txBody>
      </p:sp>
      <p:sp>
        <p:nvSpPr>
          <p:cNvPr id="116" name="Google Shape;116;p26"/>
          <p:cNvSpPr txBox="1">
            <a:spLocks noGrp="1"/>
          </p:cNvSpPr>
          <p:nvPr>
            <p:ph type="subTitle" idx="1"/>
          </p:nvPr>
        </p:nvSpPr>
        <p:spPr>
          <a:xfrm>
            <a:off x="809048" y="1779575"/>
            <a:ext cx="2339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Aft>
                <a:spcPts val="1600"/>
              </a:spcAft>
            </a:pPr>
            <a:r>
              <a:rPr lang="hu-HU" dirty="0"/>
              <a:t>Szavakat csak a szóköz és az írás jelek választják el</a:t>
            </a:r>
          </a:p>
        </p:txBody>
      </p:sp>
      <p:sp>
        <p:nvSpPr>
          <p:cNvPr id="117" name="Google Shape;117;p26"/>
          <p:cNvSpPr txBox="1">
            <a:spLocks noGrp="1"/>
          </p:cNvSpPr>
          <p:nvPr>
            <p:ph type="title" idx="2"/>
          </p:nvPr>
        </p:nvSpPr>
        <p:spPr>
          <a:xfrm>
            <a:off x="3861757" y="1483370"/>
            <a:ext cx="23391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UNIGRAM</a:t>
            </a:r>
            <a:endParaRPr dirty="0"/>
          </a:p>
        </p:txBody>
      </p:sp>
      <p:sp>
        <p:nvSpPr>
          <p:cNvPr id="118" name="Google Shape;118;p26"/>
          <p:cNvSpPr txBox="1">
            <a:spLocks noGrp="1"/>
          </p:cNvSpPr>
          <p:nvPr>
            <p:ph type="subTitle" idx="3"/>
          </p:nvPr>
        </p:nvSpPr>
        <p:spPr>
          <a:xfrm>
            <a:off x="3861757" y="1810345"/>
            <a:ext cx="2339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</a:pPr>
            <a:r>
              <a:rPr lang="hu-HU" dirty="0"/>
              <a:t>Valószínűség alapú </a:t>
            </a:r>
            <a:r>
              <a:rPr lang="hu-HU" dirty="0" err="1"/>
              <a:t>subword</a:t>
            </a:r>
            <a:r>
              <a:rPr lang="hu-HU" dirty="0"/>
              <a:t> típusú eljárás</a:t>
            </a:r>
          </a:p>
        </p:txBody>
      </p:sp>
      <p:sp>
        <p:nvSpPr>
          <p:cNvPr id="119" name="Google Shape;119;p26"/>
          <p:cNvSpPr txBox="1">
            <a:spLocks noGrp="1"/>
          </p:cNvSpPr>
          <p:nvPr>
            <p:ph type="title" idx="4"/>
          </p:nvPr>
        </p:nvSpPr>
        <p:spPr>
          <a:xfrm>
            <a:off x="2384190" y="2886819"/>
            <a:ext cx="23391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BPE</a:t>
            </a:r>
            <a:endParaRPr dirty="0"/>
          </a:p>
        </p:txBody>
      </p:sp>
      <p:sp>
        <p:nvSpPr>
          <p:cNvPr id="120" name="Google Shape;120;p26"/>
          <p:cNvSpPr txBox="1">
            <a:spLocks noGrp="1"/>
          </p:cNvSpPr>
          <p:nvPr>
            <p:ph type="subTitle" idx="5"/>
          </p:nvPr>
        </p:nvSpPr>
        <p:spPr>
          <a:xfrm>
            <a:off x="2384189" y="3213769"/>
            <a:ext cx="2339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00000"/>
              </a:lnSpc>
              <a:spcAft>
                <a:spcPts val="1600"/>
              </a:spcAft>
            </a:pPr>
            <a:r>
              <a:rPr lang="hu-HU" dirty="0"/>
              <a:t>Gyakoriság alapú </a:t>
            </a:r>
            <a:r>
              <a:rPr lang="hu-HU" dirty="0" err="1"/>
              <a:t>subword</a:t>
            </a:r>
            <a:r>
              <a:rPr lang="hu-HU" dirty="0"/>
              <a:t> típusú eljárás</a:t>
            </a:r>
          </a:p>
        </p:txBody>
      </p:sp>
      <p:sp>
        <p:nvSpPr>
          <p:cNvPr id="121" name="Google Shape;121;p26"/>
          <p:cNvSpPr txBox="1">
            <a:spLocks noGrp="1"/>
          </p:cNvSpPr>
          <p:nvPr>
            <p:ph type="title" idx="6"/>
          </p:nvPr>
        </p:nvSpPr>
        <p:spPr>
          <a:xfrm>
            <a:off x="5575920" y="2878082"/>
            <a:ext cx="23391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WORDPIECE</a:t>
            </a:r>
            <a:endParaRPr dirty="0"/>
          </a:p>
        </p:txBody>
      </p:sp>
      <p:sp>
        <p:nvSpPr>
          <p:cNvPr id="122" name="Google Shape;122;p26"/>
          <p:cNvSpPr txBox="1">
            <a:spLocks noGrp="1"/>
          </p:cNvSpPr>
          <p:nvPr>
            <p:ph type="subTitle" idx="7"/>
          </p:nvPr>
        </p:nvSpPr>
        <p:spPr>
          <a:xfrm>
            <a:off x="5575920" y="3205057"/>
            <a:ext cx="2339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</a:pPr>
            <a:r>
              <a:rPr lang="hu-HU" dirty="0"/>
              <a:t>Valószínűség alapú </a:t>
            </a:r>
            <a:r>
              <a:rPr lang="hu-HU" dirty="0" err="1"/>
              <a:t>subword</a:t>
            </a:r>
            <a:r>
              <a:rPr lang="hu-HU" dirty="0"/>
              <a:t> típusú eljárás</a:t>
            </a:r>
          </a:p>
        </p:txBody>
      </p:sp>
      <p:sp>
        <p:nvSpPr>
          <p:cNvPr id="123" name="Google Shape;123;p26"/>
          <p:cNvSpPr txBox="1">
            <a:spLocks noGrp="1"/>
          </p:cNvSpPr>
          <p:nvPr>
            <p:ph type="title" idx="8"/>
          </p:nvPr>
        </p:nvSpPr>
        <p:spPr>
          <a:xfrm>
            <a:off x="1575214" y="3173669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24" name="Google Shape;124;p26"/>
          <p:cNvSpPr txBox="1">
            <a:spLocks noGrp="1"/>
          </p:cNvSpPr>
          <p:nvPr>
            <p:ph type="title" idx="9"/>
          </p:nvPr>
        </p:nvSpPr>
        <p:spPr>
          <a:xfrm>
            <a:off x="1673" y="1730350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25" name="Google Shape;125;p26"/>
          <p:cNvSpPr txBox="1">
            <a:spLocks noGrp="1"/>
          </p:cNvSpPr>
          <p:nvPr>
            <p:ph type="title" idx="13"/>
          </p:nvPr>
        </p:nvSpPr>
        <p:spPr>
          <a:xfrm>
            <a:off x="4779345" y="3183632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26" name="Google Shape;126;p26"/>
          <p:cNvSpPr txBox="1">
            <a:spLocks noGrp="1"/>
          </p:cNvSpPr>
          <p:nvPr>
            <p:ph type="title" idx="14"/>
          </p:nvPr>
        </p:nvSpPr>
        <p:spPr>
          <a:xfrm>
            <a:off x="3065182" y="1747320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cxnSp>
        <p:nvCxnSpPr>
          <p:cNvPr id="127" name="Google Shape;127;p26"/>
          <p:cNvCxnSpPr/>
          <p:nvPr/>
        </p:nvCxnSpPr>
        <p:spPr>
          <a:xfrm>
            <a:off x="2251415" y="3078784"/>
            <a:ext cx="0" cy="6306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28" name="Google Shape;128;p26"/>
          <p:cNvCxnSpPr/>
          <p:nvPr/>
        </p:nvCxnSpPr>
        <p:spPr>
          <a:xfrm>
            <a:off x="3741458" y="1648335"/>
            <a:ext cx="0" cy="6306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29" name="Google Shape;129;p26"/>
          <p:cNvCxnSpPr/>
          <p:nvPr/>
        </p:nvCxnSpPr>
        <p:spPr>
          <a:xfrm>
            <a:off x="5455620" y="3069415"/>
            <a:ext cx="0" cy="6306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30" name="Google Shape;130;p26"/>
          <p:cNvCxnSpPr/>
          <p:nvPr/>
        </p:nvCxnSpPr>
        <p:spPr>
          <a:xfrm>
            <a:off x="677874" y="1620228"/>
            <a:ext cx="0" cy="6306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9" name="Google Shape;109;p25">
            <a:extLst>
              <a:ext uri="{FF2B5EF4-FFF2-40B4-BE49-F238E27FC236}">
                <a16:creationId xmlns:a16="http://schemas.microsoft.com/office/drawing/2014/main" id="{AB91BD10-42A3-4897-91A2-73081BE589C5}"/>
              </a:ext>
            </a:extLst>
          </p:cNvPr>
          <p:cNvSpPr txBox="1">
            <a:spLocks/>
          </p:cNvSpPr>
          <p:nvPr/>
        </p:nvSpPr>
        <p:spPr>
          <a:xfrm>
            <a:off x="796912" y="415369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2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pPr algn="ctr"/>
            <a:r>
              <a:rPr lang="hu-HU" sz="1400" b="0" dirty="0"/>
              <a:t>LEGGYAKRABBAN HASZNÁLT TECHNIKÁK</a:t>
            </a:r>
          </a:p>
        </p:txBody>
      </p:sp>
      <p:sp>
        <p:nvSpPr>
          <p:cNvPr id="22" name="Google Shape;109;p25">
            <a:extLst>
              <a:ext uri="{FF2B5EF4-FFF2-40B4-BE49-F238E27FC236}">
                <a16:creationId xmlns:a16="http://schemas.microsoft.com/office/drawing/2014/main" id="{0FEFC591-DA43-4BC4-8B91-1D46086B33A8}"/>
              </a:ext>
            </a:extLst>
          </p:cNvPr>
          <p:cNvSpPr txBox="1">
            <a:spLocks/>
          </p:cNvSpPr>
          <p:nvPr/>
        </p:nvSpPr>
        <p:spPr>
          <a:xfrm>
            <a:off x="720100" y="5098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2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pPr algn="ctr"/>
            <a:r>
              <a:rPr lang="hu-HU" sz="3000" dirty="0"/>
              <a:t>TOKENIZÁCIÓ</a:t>
            </a:r>
          </a:p>
        </p:txBody>
      </p:sp>
      <p:sp>
        <p:nvSpPr>
          <p:cNvPr id="2" name="Google Shape;121;p26">
            <a:extLst>
              <a:ext uri="{FF2B5EF4-FFF2-40B4-BE49-F238E27FC236}">
                <a16:creationId xmlns:a16="http://schemas.microsoft.com/office/drawing/2014/main" id="{D2F202AB-0C92-492C-9C39-D05F92562A48}"/>
              </a:ext>
            </a:extLst>
          </p:cNvPr>
          <p:cNvSpPr txBox="1">
            <a:spLocks/>
          </p:cNvSpPr>
          <p:nvPr/>
        </p:nvSpPr>
        <p:spPr>
          <a:xfrm>
            <a:off x="6833844" y="1484621"/>
            <a:ext cx="2835649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7200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2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pPr marR="71755"/>
            <a:r>
              <a:rPr lang="hu-HU" dirty="0"/>
              <a:t>SENTENCEPIECE</a:t>
            </a:r>
          </a:p>
        </p:txBody>
      </p:sp>
      <p:sp>
        <p:nvSpPr>
          <p:cNvPr id="3" name="Google Shape;122;p26">
            <a:extLst>
              <a:ext uri="{FF2B5EF4-FFF2-40B4-BE49-F238E27FC236}">
                <a16:creationId xmlns:a16="http://schemas.microsoft.com/office/drawing/2014/main" id="{BA5387C1-A234-4561-AE0D-2ADC3851C28E}"/>
              </a:ext>
            </a:extLst>
          </p:cNvPr>
          <p:cNvSpPr txBox="1">
            <a:spLocks/>
          </p:cNvSpPr>
          <p:nvPr/>
        </p:nvSpPr>
        <p:spPr>
          <a:xfrm>
            <a:off x="6833844" y="1764752"/>
            <a:ext cx="233910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None/>
              <a:defRPr sz="14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None/>
              <a:defRPr sz="14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None/>
              <a:defRPr sz="14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None/>
              <a:defRPr sz="14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None/>
              <a:defRPr sz="14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None/>
              <a:defRPr sz="14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None/>
              <a:defRPr sz="14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None/>
              <a:defRPr sz="14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3F3F3"/>
              </a:buClr>
              <a:buSzPts val="1200"/>
              <a:buFont typeface="Fira Sans Condensed Light"/>
              <a:buNone/>
              <a:defRPr sz="14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hu-HU" dirty="0"/>
              <a:t>Speciális BPE és </a:t>
            </a:r>
            <a:r>
              <a:rPr lang="hu-HU" dirty="0" err="1"/>
              <a:t>Unigram</a:t>
            </a:r>
          </a:p>
        </p:txBody>
      </p:sp>
      <p:sp>
        <p:nvSpPr>
          <p:cNvPr id="4" name="Google Shape;125;p26">
            <a:extLst>
              <a:ext uri="{FF2B5EF4-FFF2-40B4-BE49-F238E27FC236}">
                <a16:creationId xmlns:a16="http://schemas.microsoft.com/office/drawing/2014/main" id="{E22C4554-7100-43A2-96B4-770501EC5D60}"/>
              </a:ext>
            </a:extLst>
          </p:cNvPr>
          <p:cNvSpPr txBox="1">
            <a:spLocks/>
          </p:cNvSpPr>
          <p:nvPr/>
        </p:nvSpPr>
        <p:spPr>
          <a:xfrm>
            <a:off x="6037269" y="1743327"/>
            <a:ext cx="6000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Rajdhani"/>
              <a:buNone/>
              <a:defRPr sz="2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Rajdhani"/>
              <a:buNone/>
              <a:defRPr sz="48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Rajdhani"/>
              <a:buNone/>
              <a:defRPr sz="48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Rajdhani"/>
              <a:buNone/>
              <a:defRPr sz="48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Rajdhani"/>
              <a:buNone/>
              <a:defRPr sz="48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Rajdhani"/>
              <a:buNone/>
              <a:defRPr sz="48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Rajdhani"/>
              <a:buNone/>
              <a:defRPr sz="48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Rajdhani"/>
              <a:buNone/>
              <a:defRPr sz="48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Rajdhani"/>
              <a:buNone/>
              <a:defRPr sz="48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en"/>
              <a:t>04</a:t>
            </a:r>
          </a:p>
        </p:txBody>
      </p:sp>
      <p:cxnSp>
        <p:nvCxnSpPr>
          <p:cNvPr id="26" name="Google Shape;129;p26">
            <a:extLst>
              <a:ext uri="{FF2B5EF4-FFF2-40B4-BE49-F238E27FC236}">
                <a16:creationId xmlns:a16="http://schemas.microsoft.com/office/drawing/2014/main" id="{1E7FAAD1-E8F0-420B-B452-5FBC1293B628}"/>
              </a:ext>
            </a:extLst>
          </p:cNvPr>
          <p:cNvCxnSpPr>
            <a:cxnSpLocks/>
          </p:cNvCxnSpPr>
          <p:nvPr/>
        </p:nvCxnSpPr>
        <p:spPr>
          <a:xfrm>
            <a:off x="6701676" y="1617242"/>
            <a:ext cx="0" cy="6306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09;p25">
            <a:extLst>
              <a:ext uri="{FF2B5EF4-FFF2-40B4-BE49-F238E27FC236}">
                <a16:creationId xmlns:a16="http://schemas.microsoft.com/office/drawing/2014/main" id="{A1A136A3-7119-41E4-A5D2-81E07CF68773}"/>
              </a:ext>
            </a:extLst>
          </p:cNvPr>
          <p:cNvSpPr txBox="1">
            <a:spLocks/>
          </p:cNvSpPr>
          <p:nvPr/>
        </p:nvSpPr>
        <p:spPr>
          <a:xfrm>
            <a:off x="720100" y="5098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72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12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12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12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12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12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12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12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12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hu-HU" sz="3000" dirty="0" err="1"/>
              <a:t>WordLevel</a:t>
            </a:r>
            <a:endParaRPr lang="hu-HU" dirty="0" err="1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4EA103E7-EB34-4A06-9097-2230250936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5037" y="1441422"/>
            <a:ext cx="4733925" cy="282892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09;p25">
            <a:extLst>
              <a:ext uri="{FF2B5EF4-FFF2-40B4-BE49-F238E27FC236}">
                <a16:creationId xmlns:a16="http://schemas.microsoft.com/office/drawing/2014/main" id="{A1A136A3-7119-41E4-A5D2-81E07CF68773}"/>
              </a:ext>
            </a:extLst>
          </p:cNvPr>
          <p:cNvSpPr txBox="1">
            <a:spLocks/>
          </p:cNvSpPr>
          <p:nvPr/>
        </p:nvSpPr>
        <p:spPr>
          <a:xfrm>
            <a:off x="720100" y="5098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72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12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12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12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12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12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12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12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12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hu-HU" sz="3000" dirty="0"/>
              <a:t>BPE</a:t>
            </a:r>
            <a:endParaRPr lang="hu-HU" dirty="0"/>
          </a:p>
        </p:txBody>
      </p:sp>
      <p:sp>
        <p:nvSpPr>
          <p:cNvPr id="6" name="Google Shape;110;p25">
            <a:extLst>
              <a:ext uri="{FF2B5EF4-FFF2-40B4-BE49-F238E27FC236}">
                <a16:creationId xmlns:a16="http://schemas.microsoft.com/office/drawing/2014/main" id="{06A90628-B815-4DF0-9469-C108EF5D36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1629172"/>
          </a:xfrm>
          <a:prstGeom prst="rect">
            <a:avLst/>
          </a:prstGeom>
          <a:solidFill>
            <a:srgbClr val="0C343D">
              <a:alpha val="56699"/>
            </a:srgbClr>
          </a:solidFill>
        </p:spPr>
        <p:txBody>
          <a:bodyPr spcFirstLastPara="1" wrap="square" lIns="234000" tIns="234000" rIns="234000" bIns="91425" anchor="t" anchorCtr="0">
            <a:noAutofit/>
          </a:bodyPr>
          <a:lstStyle/>
          <a:p>
            <a:pPr marL="0" indent="0">
              <a:lnSpc>
                <a:spcPct val="114999"/>
              </a:lnSpc>
              <a:buNone/>
            </a:pPr>
            <a:r>
              <a:rPr lang="hu-HU" sz="2400" dirty="0"/>
              <a:t>“</a:t>
            </a:r>
            <a:r>
              <a:rPr lang="hu-HU" sz="2400" err="1"/>
              <a:t>FloydHub</a:t>
            </a:r>
            <a:r>
              <a:rPr lang="hu-HU" sz="2400" dirty="0"/>
              <a:t> is </a:t>
            </a:r>
            <a:r>
              <a:rPr lang="hu-HU" sz="2400" err="1"/>
              <a:t>the</a:t>
            </a:r>
            <a:r>
              <a:rPr lang="hu-HU" sz="2400" dirty="0"/>
              <a:t> </a:t>
            </a:r>
            <a:r>
              <a:rPr lang="hu-HU" sz="2400" err="1"/>
              <a:t>fastest</a:t>
            </a:r>
            <a:r>
              <a:rPr lang="hu-HU" sz="2400" dirty="0"/>
              <a:t> </a:t>
            </a:r>
            <a:r>
              <a:rPr lang="hu-HU" sz="2400" err="1"/>
              <a:t>way</a:t>
            </a:r>
            <a:r>
              <a:rPr lang="hu-HU" sz="2400" dirty="0"/>
              <a:t> </a:t>
            </a:r>
            <a:r>
              <a:rPr lang="hu-HU" sz="2400" err="1"/>
              <a:t>to</a:t>
            </a:r>
            <a:r>
              <a:rPr lang="hu-HU" sz="2400" dirty="0"/>
              <a:t> </a:t>
            </a:r>
            <a:r>
              <a:rPr lang="hu-HU" sz="2400" err="1"/>
              <a:t>build</a:t>
            </a:r>
            <a:r>
              <a:rPr lang="hu-HU" sz="2400" dirty="0"/>
              <a:t>, </a:t>
            </a:r>
            <a:r>
              <a:rPr lang="hu-HU" sz="2400" err="1"/>
              <a:t>train</a:t>
            </a:r>
            <a:r>
              <a:rPr lang="hu-HU" sz="2400" dirty="0"/>
              <a:t> and </a:t>
            </a:r>
            <a:r>
              <a:rPr lang="hu-HU" sz="2400" err="1"/>
              <a:t>deploy</a:t>
            </a:r>
            <a:r>
              <a:rPr lang="hu-HU" sz="2400" dirty="0"/>
              <a:t> </a:t>
            </a:r>
            <a:r>
              <a:rPr lang="hu-HU" sz="2400" err="1"/>
              <a:t>deep</a:t>
            </a:r>
            <a:r>
              <a:rPr lang="hu-HU" sz="2400" dirty="0"/>
              <a:t> </a:t>
            </a:r>
            <a:r>
              <a:rPr lang="hu-HU" sz="2400" err="1"/>
              <a:t>learning</a:t>
            </a:r>
            <a:r>
              <a:rPr lang="hu-HU" sz="2400" dirty="0"/>
              <a:t> </a:t>
            </a:r>
            <a:r>
              <a:rPr lang="hu-HU" sz="2400" err="1"/>
              <a:t>models</a:t>
            </a:r>
            <a:r>
              <a:rPr lang="hu-HU" sz="2400" dirty="0"/>
              <a:t>. </a:t>
            </a:r>
            <a:r>
              <a:rPr lang="hu-HU" sz="2400" err="1"/>
              <a:t>Build</a:t>
            </a:r>
            <a:r>
              <a:rPr lang="hu-HU" sz="2400" dirty="0"/>
              <a:t> </a:t>
            </a:r>
            <a:r>
              <a:rPr lang="hu-HU" sz="2400" err="1"/>
              <a:t>deep</a:t>
            </a:r>
            <a:r>
              <a:rPr lang="hu-HU" sz="2400" dirty="0"/>
              <a:t> </a:t>
            </a:r>
            <a:r>
              <a:rPr lang="hu-HU" sz="2400" err="1"/>
              <a:t>learning</a:t>
            </a:r>
            <a:r>
              <a:rPr lang="hu-HU" sz="2400" dirty="0"/>
              <a:t> </a:t>
            </a:r>
            <a:r>
              <a:rPr lang="hu-HU" sz="2400" err="1"/>
              <a:t>models</a:t>
            </a:r>
            <a:r>
              <a:rPr lang="hu-HU" sz="2400" dirty="0"/>
              <a:t> in </a:t>
            </a:r>
            <a:r>
              <a:rPr lang="hu-HU" sz="2400" err="1"/>
              <a:t>the</a:t>
            </a:r>
            <a:r>
              <a:rPr lang="hu-HU" sz="2400" dirty="0"/>
              <a:t> </a:t>
            </a:r>
            <a:r>
              <a:rPr lang="hu-HU" sz="2400" err="1"/>
              <a:t>cloud</a:t>
            </a:r>
            <a:r>
              <a:rPr lang="hu-HU" sz="2400" dirty="0"/>
              <a:t>. </a:t>
            </a:r>
            <a:r>
              <a:rPr lang="hu-HU" sz="2400" err="1"/>
              <a:t>Train</a:t>
            </a:r>
            <a:r>
              <a:rPr lang="hu-HU" sz="2400" dirty="0"/>
              <a:t> </a:t>
            </a:r>
            <a:r>
              <a:rPr lang="hu-HU" sz="2400" err="1"/>
              <a:t>deep</a:t>
            </a:r>
            <a:r>
              <a:rPr lang="hu-HU" sz="2400" dirty="0"/>
              <a:t> </a:t>
            </a:r>
            <a:r>
              <a:rPr lang="hu-HU" sz="2400" err="1"/>
              <a:t>learning</a:t>
            </a:r>
            <a:r>
              <a:rPr lang="hu-HU" sz="2400" dirty="0"/>
              <a:t> </a:t>
            </a:r>
            <a:r>
              <a:rPr lang="hu-HU" sz="2400" err="1"/>
              <a:t>models</a:t>
            </a:r>
            <a:r>
              <a:rPr lang="hu-HU" sz="2400" dirty="0"/>
              <a:t>.”</a:t>
            </a:r>
            <a:endParaRPr lang="hu-HU"/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hu-HU" dirty="0"/>
          </a:p>
          <a:p>
            <a:pPr marL="0" lvl="0" indent="0" algn="l" rtl="0">
              <a:buNone/>
            </a:pPr>
            <a:endParaRPr lang="hu-HU" dirty="0">
              <a:solidFill>
                <a:srgbClr val="F3F3F3"/>
              </a:solidFill>
            </a:endParaRPr>
          </a:p>
          <a:p>
            <a:pPr marL="285750" indent="-285750">
              <a:spcBef>
                <a:spcPts val="160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endParaRPr lang="hu-HU" dirty="0"/>
          </a:p>
        </p:txBody>
      </p:sp>
      <p:sp>
        <p:nvSpPr>
          <p:cNvPr id="8" name="Google Shape;202;p35">
            <a:extLst>
              <a:ext uri="{FF2B5EF4-FFF2-40B4-BE49-F238E27FC236}">
                <a16:creationId xmlns:a16="http://schemas.microsoft.com/office/drawing/2014/main" id="{2E85C95C-A841-411E-BE4E-240EBB363070}"/>
              </a:ext>
            </a:extLst>
          </p:cNvPr>
          <p:cNvSpPr txBox="1">
            <a:spLocks/>
          </p:cNvSpPr>
          <p:nvPr/>
        </p:nvSpPr>
        <p:spPr>
          <a:xfrm>
            <a:off x="1458291" y="4369927"/>
            <a:ext cx="6245305" cy="4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●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○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■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●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○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■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●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○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3F3F3"/>
              </a:buClr>
              <a:buSzPts val="1200"/>
              <a:buFont typeface="Fira Sans Condensed Light"/>
              <a:buChar char="■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600"/>
              </a:spcAft>
              <a:buNone/>
            </a:pPr>
            <a:r>
              <a:rPr lang="hu-HU" sz="1000" dirty="0"/>
              <a:t>Forrás: https://blog.floydhub.com/tokenization-nlp/</a:t>
            </a:r>
          </a:p>
          <a:p>
            <a:pPr marL="0" indent="0" algn="ctr">
              <a:lnSpc>
                <a:spcPct val="100000"/>
              </a:lnSpc>
              <a:spcAft>
                <a:spcPts val="1600"/>
              </a:spcAft>
              <a:buNone/>
            </a:pPr>
            <a:endParaRPr lang="hu-HU" sz="1000" dirty="0"/>
          </a:p>
        </p:txBody>
      </p:sp>
    </p:spTree>
    <p:extLst>
      <p:ext uri="{BB962C8B-B14F-4D97-AF65-F5344CB8AC3E}">
        <p14:creationId xmlns:p14="http://schemas.microsoft.com/office/powerpoint/2010/main" val="37065949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09;p25">
            <a:extLst>
              <a:ext uri="{FF2B5EF4-FFF2-40B4-BE49-F238E27FC236}">
                <a16:creationId xmlns:a16="http://schemas.microsoft.com/office/drawing/2014/main" id="{A1A136A3-7119-41E4-A5D2-81E07CF68773}"/>
              </a:ext>
            </a:extLst>
          </p:cNvPr>
          <p:cNvSpPr txBox="1">
            <a:spLocks/>
          </p:cNvSpPr>
          <p:nvPr/>
        </p:nvSpPr>
        <p:spPr>
          <a:xfrm>
            <a:off x="720100" y="5098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72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12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12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12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12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12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12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12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12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hu-HU" sz="3000" dirty="0"/>
              <a:t>BPE</a:t>
            </a:r>
            <a:endParaRPr lang="hu-HU" dirty="0"/>
          </a:p>
        </p:txBody>
      </p:sp>
      <p:pic>
        <p:nvPicPr>
          <p:cNvPr id="2" name="Kép 2" descr="A képen asztal látható&#10;&#10;Automatikusan generált leírás">
            <a:extLst>
              <a:ext uri="{FF2B5EF4-FFF2-40B4-BE49-F238E27FC236}">
                <a16:creationId xmlns:a16="http://schemas.microsoft.com/office/drawing/2014/main" id="{2A2E0708-B9F7-466F-BE09-C10837FDCE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8130" y="1387311"/>
            <a:ext cx="5347740" cy="2827952"/>
          </a:xfrm>
          <a:prstGeom prst="rect">
            <a:avLst/>
          </a:prstGeom>
        </p:spPr>
      </p:pic>
      <p:sp>
        <p:nvSpPr>
          <p:cNvPr id="3" name="Google Shape;202;p35">
            <a:extLst>
              <a:ext uri="{FF2B5EF4-FFF2-40B4-BE49-F238E27FC236}">
                <a16:creationId xmlns:a16="http://schemas.microsoft.com/office/drawing/2014/main" id="{F3B572F4-2595-465D-AC18-6A7FC9DCB8A6}"/>
              </a:ext>
            </a:extLst>
          </p:cNvPr>
          <p:cNvSpPr txBox="1">
            <a:spLocks/>
          </p:cNvSpPr>
          <p:nvPr/>
        </p:nvSpPr>
        <p:spPr>
          <a:xfrm>
            <a:off x="1458291" y="4369927"/>
            <a:ext cx="6245305" cy="4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●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○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■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●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○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■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●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○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3F3F3"/>
              </a:buClr>
              <a:buSzPts val="1200"/>
              <a:buFont typeface="Fira Sans Condensed Light"/>
              <a:buChar char="■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600"/>
              </a:spcAft>
              <a:buNone/>
            </a:pPr>
            <a:r>
              <a:rPr lang="hu-HU" sz="1000" dirty="0"/>
              <a:t>Forrás: https://blog.floydhub.com/tokenization-nlp/</a:t>
            </a:r>
          </a:p>
          <a:p>
            <a:pPr marL="0" indent="0" algn="ctr">
              <a:lnSpc>
                <a:spcPct val="100000"/>
              </a:lnSpc>
              <a:spcAft>
                <a:spcPts val="1600"/>
              </a:spcAft>
              <a:buNone/>
            </a:pPr>
            <a:endParaRPr lang="hu-HU" sz="1000" dirty="0"/>
          </a:p>
        </p:txBody>
      </p:sp>
    </p:spTree>
    <p:extLst>
      <p:ext uri="{BB962C8B-B14F-4D97-AF65-F5344CB8AC3E}">
        <p14:creationId xmlns:p14="http://schemas.microsoft.com/office/powerpoint/2010/main" val="23287374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09;p25">
            <a:extLst>
              <a:ext uri="{FF2B5EF4-FFF2-40B4-BE49-F238E27FC236}">
                <a16:creationId xmlns:a16="http://schemas.microsoft.com/office/drawing/2014/main" id="{A1A136A3-7119-41E4-A5D2-81E07CF68773}"/>
              </a:ext>
            </a:extLst>
          </p:cNvPr>
          <p:cNvSpPr txBox="1">
            <a:spLocks/>
          </p:cNvSpPr>
          <p:nvPr/>
        </p:nvSpPr>
        <p:spPr>
          <a:xfrm>
            <a:off x="720100" y="5098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72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12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12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12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12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12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12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12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12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hu-HU" sz="3000" dirty="0"/>
              <a:t>BPE</a:t>
            </a:r>
            <a:endParaRPr lang="hu-HU" dirty="0"/>
          </a:p>
        </p:txBody>
      </p:sp>
      <p:sp>
        <p:nvSpPr>
          <p:cNvPr id="3" name="Google Shape;202;p35">
            <a:extLst>
              <a:ext uri="{FF2B5EF4-FFF2-40B4-BE49-F238E27FC236}">
                <a16:creationId xmlns:a16="http://schemas.microsoft.com/office/drawing/2014/main" id="{F3B572F4-2595-465D-AC18-6A7FC9DCB8A6}"/>
              </a:ext>
            </a:extLst>
          </p:cNvPr>
          <p:cNvSpPr txBox="1">
            <a:spLocks/>
          </p:cNvSpPr>
          <p:nvPr/>
        </p:nvSpPr>
        <p:spPr>
          <a:xfrm>
            <a:off x="1458291" y="4369927"/>
            <a:ext cx="6245305" cy="4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●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○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■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●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○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■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●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○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3F3F3"/>
              </a:buClr>
              <a:buSzPts val="1200"/>
              <a:buFont typeface="Fira Sans Condensed Light"/>
              <a:buChar char="■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600"/>
              </a:spcAft>
              <a:buNone/>
            </a:pPr>
            <a:r>
              <a:rPr lang="hu-HU" sz="1000" dirty="0"/>
              <a:t>Forrás: https://blog.floydhub.com/tokenization-nlp/</a:t>
            </a:r>
          </a:p>
          <a:p>
            <a:pPr marL="0" indent="0" algn="ctr">
              <a:lnSpc>
                <a:spcPct val="100000"/>
              </a:lnSpc>
              <a:spcAft>
                <a:spcPts val="1600"/>
              </a:spcAft>
              <a:buNone/>
            </a:pPr>
            <a:endParaRPr lang="hu-HU" sz="1000" dirty="0"/>
          </a:p>
        </p:txBody>
      </p:sp>
      <p:pic>
        <p:nvPicPr>
          <p:cNvPr id="4" name="Kép 4" descr="A képen asztal látható&#10;&#10;Automatikusan generált leírás">
            <a:extLst>
              <a:ext uri="{FF2B5EF4-FFF2-40B4-BE49-F238E27FC236}">
                <a16:creationId xmlns:a16="http://schemas.microsoft.com/office/drawing/2014/main" id="{E624C96F-49BF-42C5-AB83-7579F0C9DC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4876" y="1179656"/>
            <a:ext cx="4963617" cy="3102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8258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09;p25">
            <a:extLst>
              <a:ext uri="{FF2B5EF4-FFF2-40B4-BE49-F238E27FC236}">
                <a16:creationId xmlns:a16="http://schemas.microsoft.com/office/drawing/2014/main" id="{A1A136A3-7119-41E4-A5D2-81E07CF68773}"/>
              </a:ext>
            </a:extLst>
          </p:cNvPr>
          <p:cNvSpPr txBox="1">
            <a:spLocks/>
          </p:cNvSpPr>
          <p:nvPr/>
        </p:nvSpPr>
        <p:spPr>
          <a:xfrm>
            <a:off x="720100" y="5098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72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12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12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12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12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12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12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12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12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hu-HU" sz="3000" dirty="0"/>
              <a:t>BPE</a:t>
            </a:r>
            <a:endParaRPr lang="hu-HU" dirty="0"/>
          </a:p>
        </p:txBody>
      </p:sp>
      <p:sp>
        <p:nvSpPr>
          <p:cNvPr id="3" name="Google Shape;202;p35">
            <a:extLst>
              <a:ext uri="{FF2B5EF4-FFF2-40B4-BE49-F238E27FC236}">
                <a16:creationId xmlns:a16="http://schemas.microsoft.com/office/drawing/2014/main" id="{F3B572F4-2595-465D-AC18-6A7FC9DCB8A6}"/>
              </a:ext>
            </a:extLst>
          </p:cNvPr>
          <p:cNvSpPr txBox="1">
            <a:spLocks/>
          </p:cNvSpPr>
          <p:nvPr/>
        </p:nvSpPr>
        <p:spPr>
          <a:xfrm>
            <a:off x="1458291" y="4369927"/>
            <a:ext cx="6245305" cy="4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●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○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■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●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○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■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●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○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3F3F3"/>
              </a:buClr>
              <a:buSzPts val="1200"/>
              <a:buFont typeface="Fira Sans Condensed Light"/>
              <a:buChar char="■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600"/>
              </a:spcAft>
              <a:buNone/>
            </a:pPr>
            <a:r>
              <a:rPr lang="hu-HU" sz="1000" dirty="0"/>
              <a:t>Forrás: https://blog.floydhub.com/tokenization-nlp/</a:t>
            </a:r>
          </a:p>
          <a:p>
            <a:pPr marL="0" indent="0" algn="ctr">
              <a:lnSpc>
                <a:spcPct val="100000"/>
              </a:lnSpc>
              <a:spcAft>
                <a:spcPts val="1600"/>
              </a:spcAft>
              <a:buNone/>
            </a:pPr>
            <a:endParaRPr lang="hu-HU" sz="1000" dirty="0"/>
          </a:p>
        </p:txBody>
      </p:sp>
      <p:pic>
        <p:nvPicPr>
          <p:cNvPr id="2" name="Kép 4" descr="A képen asztal látható&#10;&#10;Automatikusan generált leírás">
            <a:extLst>
              <a:ext uri="{FF2B5EF4-FFF2-40B4-BE49-F238E27FC236}">
                <a16:creationId xmlns:a16="http://schemas.microsoft.com/office/drawing/2014/main" id="{C794F22C-9376-4649-9D0E-4E145F62BE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0990" y="1139224"/>
            <a:ext cx="4560757" cy="3239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1395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09;p25">
            <a:extLst>
              <a:ext uri="{FF2B5EF4-FFF2-40B4-BE49-F238E27FC236}">
                <a16:creationId xmlns:a16="http://schemas.microsoft.com/office/drawing/2014/main" id="{A1A136A3-7119-41E4-A5D2-81E07CF68773}"/>
              </a:ext>
            </a:extLst>
          </p:cNvPr>
          <p:cNvSpPr txBox="1">
            <a:spLocks/>
          </p:cNvSpPr>
          <p:nvPr/>
        </p:nvSpPr>
        <p:spPr>
          <a:xfrm>
            <a:off x="720100" y="5098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72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12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12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12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12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12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12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12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12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hu-HU" sz="3000" dirty="0"/>
              <a:t>BPE</a:t>
            </a:r>
            <a:endParaRPr lang="hu-HU" dirty="0"/>
          </a:p>
        </p:txBody>
      </p:sp>
      <p:sp>
        <p:nvSpPr>
          <p:cNvPr id="3" name="Google Shape;202;p35">
            <a:extLst>
              <a:ext uri="{FF2B5EF4-FFF2-40B4-BE49-F238E27FC236}">
                <a16:creationId xmlns:a16="http://schemas.microsoft.com/office/drawing/2014/main" id="{F3B572F4-2595-465D-AC18-6A7FC9DCB8A6}"/>
              </a:ext>
            </a:extLst>
          </p:cNvPr>
          <p:cNvSpPr txBox="1">
            <a:spLocks/>
          </p:cNvSpPr>
          <p:nvPr/>
        </p:nvSpPr>
        <p:spPr>
          <a:xfrm>
            <a:off x="1458291" y="4369927"/>
            <a:ext cx="6245305" cy="4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●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○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■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●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○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■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●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○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3F3F3"/>
              </a:buClr>
              <a:buSzPts val="1200"/>
              <a:buFont typeface="Fira Sans Condensed Light"/>
              <a:buChar char="■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600"/>
              </a:spcAft>
              <a:buNone/>
            </a:pPr>
            <a:r>
              <a:rPr lang="hu-HU" sz="1000" dirty="0"/>
              <a:t>Forrás: https://blog.floydhub.com/tokenization-nlp/</a:t>
            </a:r>
          </a:p>
          <a:p>
            <a:pPr marL="0" indent="0" algn="ctr">
              <a:lnSpc>
                <a:spcPct val="100000"/>
              </a:lnSpc>
              <a:spcAft>
                <a:spcPts val="1600"/>
              </a:spcAft>
              <a:buNone/>
            </a:pPr>
            <a:endParaRPr lang="hu-HU" sz="1000" dirty="0"/>
          </a:p>
        </p:txBody>
      </p:sp>
      <p:pic>
        <p:nvPicPr>
          <p:cNvPr id="4" name="Kép 4" descr="A képen asztal látható&#10;&#10;Automatikusan generált leírás">
            <a:extLst>
              <a:ext uri="{FF2B5EF4-FFF2-40B4-BE49-F238E27FC236}">
                <a16:creationId xmlns:a16="http://schemas.microsoft.com/office/drawing/2014/main" id="{6FE33ED8-463D-49EB-B690-98CED40FF7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7065" y="1135410"/>
            <a:ext cx="5919240" cy="3135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2018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09;p25">
            <a:extLst>
              <a:ext uri="{FF2B5EF4-FFF2-40B4-BE49-F238E27FC236}">
                <a16:creationId xmlns:a16="http://schemas.microsoft.com/office/drawing/2014/main" id="{A1A136A3-7119-41E4-A5D2-81E07CF68773}"/>
              </a:ext>
            </a:extLst>
          </p:cNvPr>
          <p:cNvSpPr txBox="1">
            <a:spLocks/>
          </p:cNvSpPr>
          <p:nvPr/>
        </p:nvSpPr>
        <p:spPr>
          <a:xfrm>
            <a:off x="720100" y="5098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72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12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12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12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12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12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12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12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12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hu-HU" sz="3000" dirty="0"/>
              <a:t>BPE</a:t>
            </a:r>
            <a:endParaRPr lang="hu-HU" dirty="0"/>
          </a:p>
        </p:txBody>
      </p:sp>
      <p:sp>
        <p:nvSpPr>
          <p:cNvPr id="3" name="Google Shape;202;p35">
            <a:extLst>
              <a:ext uri="{FF2B5EF4-FFF2-40B4-BE49-F238E27FC236}">
                <a16:creationId xmlns:a16="http://schemas.microsoft.com/office/drawing/2014/main" id="{F3B572F4-2595-465D-AC18-6A7FC9DCB8A6}"/>
              </a:ext>
            </a:extLst>
          </p:cNvPr>
          <p:cNvSpPr txBox="1">
            <a:spLocks/>
          </p:cNvSpPr>
          <p:nvPr/>
        </p:nvSpPr>
        <p:spPr>
          <a:xfrm>
            <a:off x="1458291" y="4369927"/>
            <a:ext cx="6245305" cy="4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●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○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■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●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○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■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●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○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3F3F3"/>
              </a:buClr>
              <a:buSzPts val="1200"/>
              <a:buFont typeface="Fira Sans Condensed Light"/>
              <a:buChar char="■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600"/>
              </a:spcAft>
              <a:buNone/>
            </a:pPr>
            <a:r>
              <a:rPr lang="hu-HU" sz="1000" dirty="0"/>
              <a:t>Forrás: https://blog.floydhub.com/tokenization-nlp/</a:t>
            </a:r>
          </a:p>
          <a:p>
            <a:pPr marL="0" indent="0" algn="ctr">
              <a:lnSpc>
                <a:spcPct val="100000"/>
              </a:lnSpc>
              <a:spcAft>
                <a:spcPts val="1600"/>
              </a:spcAft>
              <a:buNone/>
            </a:pPr>
            <a:endParaRPr lang="hu-HU" sz="1000" dirty="0"/>
          </a:p>
        </p:txBody>
      </p:sp>
      <p:pic>
        <p:nvPicPr>
          <p:cNvPr id="4" name="Kép 4" descr="A képen asztal látható&#10;&#10;Automatikusan generált leírás">
            <a:extLst>
              <a:ext uri="{FF2B5EF4-FFF2-40B4-BE49-F238E27FC236}">
                <a16:creationId xmlns:a16="http://schemas.microsoft.com/office/drawing/2014/main" id="{6FE33ED8-463D-49EB-B690-98CED40FF7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7065" y="1135410"/>
            <a:ext cx="5919240" cy="3135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8863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09;p25">
            <a:extLst>
              <a:ext uri="{FF2B5EF4-FFF2-40B4-BE49-F238E27FC236}">
                <a16:creationId xmlns:a16="http://schemas.microsoft.com/office/drawing/2014/main" id="{A1A136A3-7119-41E4-A5D2-81E07CF68773}"/>
              </a:ext>
            </a:extLst>
          </p:cNvPr>
          <p:cNvSpPr txBox="1">
            <a:spLocks/>
          </p:cNvSpPr>
          <p:nvPr/>
        </p:nvSpPr>
        <p:spPr>
          <a:xfrm>
            <a:off x="720100" y="5098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72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12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12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12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12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12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12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12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12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hu-HU" sz="3000" dirty="0"/>
              <a:t>BPE</a:t>
            </a:r>
            <a:endParaRPr lang="hu-HU" dirty="0"/>
          </a:p>
        </p:txBody>
      </p:sp>
      <p:sp>
        <p:nvSpPr>
          <p:cNvPr id="3" name="Google Shape;202;p35">
            <a:extLst>
              <a:ext uri="{FF2B5EF4-FFF2-40B4-BE49-F238E27FC236}">
                <a16:creationId xmlns:a16="http://schemas.microsoft.com/office/drawing/2014/main" id="{F3B572F4-2595-465D-AC18-6A7FC9DCB8A6}"/>
              </a:ext>
            </a:extLst>
          </p:cNvPr>
          <p:cNvSpPr txBox="1">
            <a:spLocks/>
          </p:cNvSpPr>
          <p:nvPr/>
        </p:nvSpPr>
        <p:spPr>
          <a:xfrm>
            <a:off x="1458291" y="4369927"/>
            <a:ext cx="6245305" cy="4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●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○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■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●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○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■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●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○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3F3F3"/>
              </a:buClr>
              <a:buSzPts val="1200"/>
              <a:buFont typeface="Fira Sans Condensed Light"/>
              <a:buChar char="■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600"/>
              </a:spcAft>
              <a:buNone/>
            </a:pPr>
            <a:r>
              <a:rPr lang="hu-HU" sz="1000" dirty="0"/>
              <a:t>Forrás: https://blog.floydhub.com/tokenization-nlp/</a:t>
            </a:r>
          </a:p>
          <a:p>
            <a:pPr marL="0" indent="0" algn="ctr">
              <a:lnSpc>
                <a:spcPct val="100000"/>
              </a:lnSpc>
              <a:spcAft>
                <a:spcPts val="1600"/>
              </a:spcAft>
              <a:buNone/>
            </a:pPr>
            <a:endParaRPr lang="hu-HU" sz="1000" dirty="0"/>
          </a:p>
        </p:txBody>
      </p:sp>
      <p:pic>
        <p:nvPicPr>
          <p:cNvPr id="2" name="Kép 4" descr="A képen asztal látható&#10;&#10;Automatikusan generált leírás">
            <a:extLst>
              <a:ext uri="{FF2B5EF4-FFF2-40B4-BE49-F238E27FC236}">
                <a16:creationId xmlns:a16="http://schemas.microsoft.com/office/drawing/2014/main" id="{D928606F-4EDB-40EC-B63A-3EADAB45D8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0892" y="1088268"/>
            <a:ext cx="4251584" cy="3201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5636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09;p25">
            <a:extLst>
              <a:ext uri="{FF2B5EF4-FFF2-40B4-BE49-F238E27FC236}">
                <a16:creationId xmlns:a16="http://schemas.microsoft.com/office/drawing/2014/main" id="{A1A136A3-7119-41E4-A5D2-81E07CF68773}"/>
              </a:ext>
            </a:extLst>
          </p:cNvPr>
          <p:cNvSpPr txBox="1">
            <a:spLocks/>
          </p:cNvSpPr>
          <p:nvPr/>
        </p:nvSpPr>
        <p:spPr>
          <a:xfrm>
            <a:off x="720100" y="5098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72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12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12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12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12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12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12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12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12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hu-HU" sz="3000" dirty="0" err="1"/>
              <a:t>WordPiece</a:t>
            </a:r>
            <a:endParaRPr lang="hu-HU" dirty="0" err="1"/>
          </a:p>
        </p:txBody>
      </p:sp>
      <p:sp>
        <p:nvSpPr>
          <p:cNvPr id="5" name="Google Shape;110;p25">
            <a:extLst>
              <a:ext uri="{FF2B5EF4-FFF2-40B4-BE49-F238E27FC236}">
                <a16:creationId xmlns:a16="http://schemas.microsoft.com/office/drawing/2014/main" id="{9178C1A0-6929-411B-BCA7-C28EB0B4B02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718424"/>
          </a:xfrm>
          <a:prstGeom prst="rect">
            <a:avLst/>
          </a:prstGeom>
          <a:solidFill>
            <a:srgbClr val="0C343D">
              <a:alpha val="56699"/>
            </a:srgbClr>
          </a:solidFill>
        </p:spPr>
        <p:txBody>
          <a:bodyPr spcFirstLastPara="1" wrap="square" lIns="234000" tIns="234000" rIns="234000" bIns="91425" anchor="t" anchorCtr="0">
            <a:noAutofit/>
          </a:bodyPr>
          <a:lstStyle/>
          <a:p>
            <a:pPr marL="0" indent="0" algn="l">
              <a:lnSpc>
                <a:spcPct val="114999"/>
              </a:lnSpc>
              <a:buNone/>
            </a:pPr>
            <a:r>
              <a:rPr lang="hu" dirty="0" err="1"/>
              <a:t>WordPiece</a:t>
            </a:r>
            <a:r>
              <a:rPr lang="hu" dirty="0"/>
              <a:t> először inicializálja a szókincset olyan módon, hogy az összes jelen lévő karakter szerepeljen a tanuló adatokban. Ezután fokozatosan megtanulja az egyesítés egyes szabályait. </a:t>
            </a:r>
            <a:endParaRPr lang="hu-HU" dirty="0"/>
          </a:p>
          <a:p>
            <a:pPr marL="0" indent="0" algn="l">
              <a:lnSpc>
                <a:spcPct val="114999"/>
              </a:lnSpc>
              <a:buNone/>
            </a:pPr>
            <a:endParaRPr lang="hu" dirty="0"/>
          </a:p>
          <a:p>
            <a:pPr marL="0" indent="0" algn="l">
              <a:lnSpc>
                <a:spcPct val="114999"/>
              </a:lnSpc>
              <a:buNone/>
            </a:pPr>
            <a:r>
              <a:rPr lang="hu" dirty="0"/>
              <a:t>A BPE-vel ellentétben a </a:t>
            </a:r>
            <a:r>
              <a:rPr lang="hu" dirty="0" err="1"/>
              <a:t>WordPiece</a:t>
            </a:r>
            <a:r>
              <a:rPr lang="hu" dirty="0"/>
              <a:t> nem a leggyakoribb szimbólumpárt választja, hanem azt, amelyik maximalizálja a szókincsbe felvett tanuló adatok valószínűségét. </a:t>
            </a:r>
            <a:endParaRPr lang="hu-HU"/>
          </a:p>
          <a:p>
            <a:pPr marL="0" indent="0" algn="l">
              <a:lnSpc>
                <a:spcPct val="114999"/>
              </a:lnSpc>
              <a:buNone/>
            </a:pPr>
            <a:endParaRPr lang="hu" dirty="0"/>
          </a:p>
          <a:p>
            <a:pPr marL="0" indent="0" algn="l">
              <a:lnSpc>
                <a:spcPct val="114999"/>
              </a:lnSpc>
              <a:buNone/>
            </a:pPr>
            <a:r>
              <a:rPr lang="hu" dirty="0"/>
              <a:t>Az előző példára hivatkozva az tanuló adatok valószínűségének maximalizálása egyenértékű azzal a szimbólumpár megtalálásával, amelynek valószínűsége elosztva az első szimbólum és a második szimbólum valószínűségével az összes szimbólumpár közül a legnagyobb. </a:t>
            </a:r>
            <a:endParaRPr lang="hu-HU"/>
          </a:p>
          <a:p>
            <a:pPr marL="0" indent="0" algn="l">
              <a:lnSpc>
                <a:spcPct val="114999"/>
              </a:lnSpc>
              <a:buNone/>
            </a:pPr>
            <a:endParaRPr lang="hu" dirty="0"/>
          </a:p>
          <a:p>
            <a:pPr marL="0" indent="0" algn="l">
              <a:lnSpc>
                <a:spcPct val="114999"/>
              </a:lnSpc>
              <a:buNone/>
            </a:pPr>
            <a:r>
              <a:rPr lang="hu" dirty="0"/>
              <a:t>Például. Az "e", majd a "d" csak akkor lett volna összevonva, ha az "</a:t>
            </a:r>
            <a:r>
              <a:rPr lang="hu" dirty="0" err="1"/>
              <a:t>ed</a:t>
            </a:r>
            <a:r>
              <a:rPr lang="hu" dirty="0"/>
              <a:t>" valószínűsége elosztva az "e", "d" </a:t>
            </a:r>
            <a:r>
              <a:rPr lang="hu" dirty="0" err="1"/>
              <a:t>egyenkénti</a:t>
            </a:r>
            <a:r>
              <a:rPr lang="hu" dirty="0"/>
              <a:t> valószínűségének értékével nagyobb lett volna, mint bármely más szimbólumpár esetében.</a:t>
            </a:r>
            <a:endParaRPr lang="hu-HU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hu-HU" dirty="0"/>
          </a:p>
          <a:p>
            <a:pPr marL="0" lvl="0" indent="0" algn="l" rtl="0">
              <a:buNone/>
            </a:pPr>
            <a:endParaRPr lang="hu-HU" dirty="0">
              <a:solidFill>
                <a:srgbClr val="F3F3F3"/>
              </a:solidFill>
            </a:endParaRPr>
          </a:p>
          <a:p>
            <a:pPr marL="285750" indent="-285750">
              <a:spcBef>
                <a:spcPts val="160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4322832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3"/>
          <p:cNvSpPr txBox="1">
            <a:spLocks noGrp="1"/>
          </p:cNvSpPr>
          <p:nvPr>
            <p:ph type="title"/>
          </p:nvPr>
        </p:nvSpPr>
        <p:spPr>
          <a:xfrm>
            <a:off x="202019" y="971850"/>
            <a:ext cx="4458116" cy="31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ÁTTEKINTÉS</a:t>
            </a:r>
            <a:endParaRPr dirty="0"/>
          </a:p>
        </p:txBody>
      </p:sp>
      <p:sp>
        <p:nvSpPr>
          <p:cNvPr id="106" name="Google Shape;106;p23"/>
          <p:cNvSpPr txBox="1">
            <a:spLocks noGrp="1"/>
          </p:cNvSpPr>
          <p:nvPr>
            <p:ph type="title" idx="2"/>
          </p:nvPr>
        </p:nvSpPr>
        <p:spPr>
          <a:xfrm>
            <a:off x="4849170" y="1001125"/>
            <a:ext cx="2026800" cy="18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hu-HU" dirty="0"/>
              <a:t>1</a:t>
            </a:r>
            <a:endParaRPr dirty="0"/>
          </a:p>
        </p:txBody>
      </p:sp>
      <p:cxnSp>
        <p:nvCxnSpPr>
          <p:cNvPr id="107" name="Google Shape;107;p23"/>
          <p:cNvCxnSpPr/>
          <p:nvPr/>
        </p:nvCxnSpPr>
        <p:spPr>
          <a:xfrm rot="10800000" flipH="1">
            <a:off x="5001175" y="3111650"/>
            <a:ext cx="3425700" cy="21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" name="Google Shape;175;p30">
            <a:extLst>
              <a:ext uri="{FF2B5EF4-FFF2-40B4-BE49-F238E27FC236}">
                <a16:creationId xmlns:a16="http://schemas.microsoft.com/office/drawing/2014/main" id="{BF462DC2-2889-47F9-A7E4-093F4D3642CB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917750" y="3290550"/>
            <a:ext cx="3800948" cy="52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hu-HU" dirty="0"/>
              <a:t>AI, ML, NLP, DATAFLOW / NOTEBOOK, PYTHON, CLOUD OR LOCAL</a:t>
            </a:r>
          </a:p>
        </p:txBody>
      </p:sp>
    </p:spTree>
    <p:extLst>
      <p:ext uri="{BB962C8B-B14F-4D97-AF65-F5344CB8AC3E}">
        <p14:creationId xmlns:p14="http://schemas.microsoft.com/office/powerpoint/2010/main" val="38531295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09;p25">
            <a:extLst>
              <a:ext uri="{FF2B5EF4-FFF2-40B4-BE49-F238E27FC236}">
                <a16:creationId xmlns:a16="http://schemas.microsoft.com/office/drawing/2014/main" id="{A1A136A3-7119-41E4-A5D2-81E07CF68773}"/>
              </a:ext>
            </a:extLst>
          </p:cNvPr>
          <p:cNvSpPr txBox="1">
            <a:spLocks/>
          </p:cNvSpPr>
          <p:nvPr/>
        </p:nvSpPr>
        <p:spPr>
          <a:xfrm>
            <a:off x="720100" y="397399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72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12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12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12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12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12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12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12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12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hu-HU" sz="3000" dirty="0" err="1"/>
              <a:t>Unigram</a:t>
            </a:r>
            <a:endParaRPr lang="hu-HU" dirty="0" err="1"/>
          </a:p>
        </p:txBody>
      </p:sp>
      <p:sp>
        <p:nvSpPr>
          <p:cNvPr id="5" name="Google Shape;110;p25">
            <a:extLst>
              <a:ext uri="{FF2B5EF4-FFF2-40B4-BE49-F238E27FC236}">
                <a16:creationId xmlns:a16="http://schemas.microsoft.com/office/drawing/2014/main" id="{9178C1A0-6929-411B-BCA7-C28EB0B4B02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20000" y="974467"/>
            <a:ext cx="7704000" cy="3924538"/>
          </a:xfrm>
          <a:prstGeom prst="rect">
            <a:avLst/>
          </a:prstGeom>
          <a:solidFill>
            <a:srgbClr val="0C343D">
              <a:alpha val="56699"/>
            </a:srgbClr>
          </a:solidFill>
        </p:spPr>
        <p:txBody>
          <a:bodyPr spcFirstLastPara="1" wrap="square" lIns="234000" tIns="234000" rIns="234000" bIns="91425" anchor="t" anchorCtr="0">
            <a:noAutofit/>
          </a:bodyPr>
          <a:lstStyle/>
          <a:p>
            <a:pPr marL="0" indent="0" algn="l">
              <a:lnSpc>
                <a:spcPct val="114999"/>
              </a:lnSpc>
              <a:buNone/>
            </a:pPr>
            <a:r>
              <a:rPr lang="hu" dirty="0"/>
              <a:t>Az </a:t>
            </a:r>
            <a:r>
              <a:rPr lang="hu" dirty="0" err="1"/>
              <a:t>Unigram</a:t>
            </a:r>
            <a:r>
              <a:rPr lang="hu" dirty="0"/>
              <a:t> inicializálja az alapszókincset, és </a:t>
            </a:r>
            <a:r>
              <a:rPr lang="hu" b="1" dirty="0"/>
              <a:t>fokozatosan </a:t>
            </a:r>
            <a:r>
              <a:rPr lang="hu" dirty="0"/>
              <a:t>levágja az egyes szimbólumokat, azért hogy kisebb szókincset kapjon. Az alapszókincs például megfelelhet az összes előre </a:t>
            </a:r>
            <a:r>
              <a:rPr lang="hu" dirty="0" err="1"/>
              <a:t>tokenizált</a:t>
            </a:r>
            <a:r>
              <a:rPr lang="hu" dirty="0"/>
              <a:t> szónak és a leggyakoribb alszövegeknek. Az </a:t>
            </a:r>
            <a:r>
              <a:rPr lang="hu" dirty="0" err="1"/>
              <a:t>Unigram</a:t>
            </a:r>
            <a:r>
              <a:rPr lang="hu" dirty="0"/>
              <a:t> önmagában nem használják közvetlenül hanem többnyire </a:t>
            </a:r>
            <a:r>
              <a:rPr lang="hu" dirty="0" err="1"/>
              <a:t>SentencePiece</a:t>
            </a:r>
            <a:r>
              <a:rPr lang="hu" dirty="0"/>
              <a:t>-vel együtt használják.</a:t>
            </a:r>
            <a:endParaRPr lang="hu-HU"/>
          </a:p>
          <a:p>
            <a:pPr marL="0" lvl="0" indent="0" algn="l">
              <a:lnSpc>
                <a:spcPct val="114999"/>
              </a:lnSpc>
              <a:buNone/>
            </a:pPr>
            <a:endParaRPr lang="hu" dirty="0"/>
          </a:p>
          <a:p>
            <a:pPr marL="0" indent="0" algn="l">
              <a:lnSpc>
                <a:spcPct val="114999"/>
              </a:lnSpc>
              <a:buNone/>
            </a:pPr>
            <a:r>
              <a:rPr lang="hu" dirty="0"/>
              <a:t>Minden egyes tanulási lépésnél az algoritmus meghatározza a veszteséget (gyakran valószínűségként definiálva) a tanulási adatok felett. Ezután a szókincs minden egyes szimbólumára az algoritmus kiszámítja, hogy a veszteség mennyivel nőne, ha a szimbólumot el akarnánk távolítani a szókincsből. Ezután az </a:t>
            </a:r>
            <a:r>
              <a:rPr lang="hu" dirty="0" err="1"/>
              <a:t>Unigram</a:t>
            </a:r>
            <a:r>
              <a:rPr lang="hu" dirty="0"/>
              <a:t> eltávolítja azoknak a szimbólumoknak a p-jét (amelyekben a p általában 10% vagy 20%), és azoknak a szimbólumoknak a százalékát, amelyek veszteségnövekedése a legkisebb. Vagyis azokat a szimbólumokat, amelyek a legkevésbé befolyásolják a tanuló adatok </a:t>
            </a:r>
            <a:r>
              <a:rPr lang="hu" dirty="0" err="1"/>
              <a:t>összvesztéségét</a:t>
            </a:r>
            <a:r>
              <a:rPr lang="hu" dirty="0"/>
              <a:t>. Ezt a folyamatot addig ismétli, amíg a szókincs el nem éri a kívánt méretet. </a:t>
            </a:r>
          </a:p>
          <a:p>
            <a:pPr marL="0" indent="0" algn="l">
              <a:lnSpc>
                <a:spcPct val="114999"/>
              </a:lnSpc>
              <a:buNone/>
            </a:pPr>
            <a:endParaRPr lang="hu" dirty="0"/>
          </a:p>
          <a:p>
            <a:pPr marL="0" indent="0" algn="l">
              <a:lnSpc>
                <a:spcPct val="114999"/>
              </a:lnSpc>
              <a:buNone/>
            </a:pPr>
            <a:r>
              <a:rPr lang="hu" dirty="0"/>
              <a:t>Az </a:t>
            </a:r>
            <a:r>
              <a:rPr lang="hu" dirty="0" err="1"/>
              <a:t>Unigram</a:t>
            </a:r>
            <a:r>
              <a:rPr lang="hu" dirty="0"/>
              <a:t> algoritmus mindig megtartja az alap karaktereket, hogy bármelyik szó </a:t>
            </a:r>
            <a:r>
              <a:rPr lang="hu" dirty="0" err="1"/>
              <a:t>tokenizálható</a:t>
            </a:r>
            <a:r>
              <a:rPr lang="hu" dirty="0"/>
              <a:t> legyen.</a:t>
            </a:r>
            <a:endParaRPr lang="hu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hu-HU" dirty="0"/>
          </a:p>
          <a:p>
            <a:pPr marL="0" indent="0" algn="l">
              <a:buNone/>
            </a:pPr>
            <a:endParaRPr lang="hu-HU" dirty="0"/>
          </a:p>
          <a:p>
            <a:pPr marL="285750" indent="-285750">
              <a:spcBef>
                <a:spcPts val="160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9093157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09;p25">
            <a:extLst>
              <a:ext uri="{FF2B5EF4-FFF2-40B4-BE49-F238E27FC236}">
                <a16:creationId xmlns:a16="http://schemas.microsoft.com/office/drawing/2014/main" id="{A1A136A3-7119-41E4-A5D2-81E07CF68773}"/>
              </a:ext>
            </a:extLst>
          </p:cNvPr>
          <p:cNvSpPr txBox="1">
            <a:spLocks/>
          </p:cNvSpPr>
          <p:nvPr/>
        </p:nvSpPr>
        <p:spPr>
          <a:xfrm>
            <a:off x="720100" y="5098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72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12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12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12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12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12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12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12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12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hu-HU" sz="3000" dirty="0"/>
              <a:t>UNIGRAM</a:t>
            </a:r>
            <a:endParaRPr lang="hu-HU" dirty="0"/>
          </a:p>
        </p:txBody>
      </p:sp>
      <p:sp>
        <p:nvSpPr>
          <p:cNvPr id="6" name="Google Shape;110;p25">
            <a:extLst>
              <a:ext uri="{FF2B5EF4-FFF2-40B4-BE49-F238E27FC236}">
                <a16:creationId xmlns:a16="http://schemas.microsoft.com/office/drawing/2014/main" id="{1DB2DEA7-1B1E-4BBB-AB6B-0A476FE4950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20000" y="1255532"/>
            <a:ext cx="7591574" cy="1151360"/>
          </a:xfrm>
          <a:prstGeom prst="rect">
            <a:avLst/>
          </a:prstGeom>
          <a:solidFill>
            <a:srgbClr val="0C343D">
              <a:alpha val="56699"/>
            </a:srgbClr>
          </a:solidFill>
        </p:spPr>
        <p:txBody>
          <a:bodyPr spcFirstLastPara="1" wrap="square" lIns="234000" tIns="234000" rIns="234000" bIns="91425" anchor="t" anchorCtr="0">
            <a:noAutofit/>
          </a:bodyPr>
          <a:lstStyle/>
          <a:p>
            <a:pPr marL="0" indent="0" algn="l">
              <a:lnSpc>
                <a:spcPct val="114999"/>
              </a:lnSpc>
              <a:buNone/>
            </a:pPr>
            <a:r>
              <a:rPr lang="hu" dirty="0"/>
              <a:t>X1,...,XN: A tanuló adatokban előforduló összes szó</a:t>
            </a:r>
            <a:endParaRPr lang="hu-HU" dirty="0"/>
          </a:p>
          <a:p>
            <a:pPr marL="0" indent="0" algn="l">
              <a:lnSpc>
                <a:spcPct val="114999"/>
              </a:lnSpc>
              <a:buNone/>
            </a:pPr>
            <a:r>
              <a:rPr lang="hu" dirty="0"/>
              <a:t>S(</a:t>
            </a:r>
            <a:r>
              <a:rPr lang="hu" dirty="0" err="1"/>
              <a:t>Xi</a:t>
            </a:r>
            <a:r>
              <a:rPr lang="hu" dirty="0"/>
              <a:t>) : Az i-</a:t>
            </a:r>
            <a:r>
              <a:rPr lang="hu" dirty="0" err="1"/>
              <a:t>dik</a:t>
            </a:r>
            <a:r>
              <a:rPr lang="hu" dirty="0"/>
              <a:t> szó összes lehetséges n-grammjának a halmaza</a:t>
            </a:r>
          </a:p>
          <a:p>
            <a:pPr marL="0" indent="0" algn="l">
              <a:lnSpc>
                <a:spcPct val="114999"/>
              </a:lnSpc>
              <a:buNone/>
            </a:pPr>
            <a:r>
              <a:rPr lang="hu" dirty="0"/>
              <a:t>P(x): x </a:t>
            </a:r>
            <a:r>
              <a:rPr lang="hu" dirty="0" err="1"/>
              <a:t>token</a:t>
            </a:r>
            <a:r>
              <a:rPr lang="hu" dirty="0"/>
              <a:t> valószínűségé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hu-HU" dirty="0"/>
          </a:p>
          <a:p>
            <a:pPr marL="0" indent="0" algn="l">
              <a:buNone/>
            </a:pPr>
            <a:endParaRPr lang="hu-HU" dirty="0"/>
          </a:p>
          <a:p>
            <a:pPr marL="285750" indent="-285750">
              <a:spcBef>
                <a:spcPts val="160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endParaRPr lang="hu-HU" dirty="0"/>
          </a:p>
        </p:txBody>
      </p:sp>
      <p:pic>
        <p:nvPicPr>
          <p:cNvPr id="8" name="Kép 8">
            <a:extLst>
              <a:ext uri="{FF2B5EF4-FFF2-40B4-BE49-F238E27FC236}">
                <a16:creationId xmlns:a16="http://schemas.microsoft.com/office/drawing/2014/main" id="{CBC3364D-4104-4C8D-A030-7242D36E47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9938" y="2573155"/>
            <a:ext cx="2524125" cy="97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0688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09;p25">
            <a:extLst>
              <a:ext uri="{FF2B5EF4-FFF2-40B4-BE49-F238E27FC236}">
                <a16:creationId xmlns:a16="http://schemas.microsoft.com/office/drawing/2014/main" id="{A1A136A3-7119-41E4-A5D2-81E07CF68773}"/>
              </a:ext>
            </a:extLst>
          </p:cNvPr>
          <p:cNvSpPr txBox="1">
            <a:spLocks/>
          </p:cNvSpPr>
          <p:nvPr/>
        </p:nvSpPr>
        <p:spPr>
          <a:xfrm>
            <a:off x="720100" y="5098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72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12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12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12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12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12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12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12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12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hu-HU" sz="3000" dirty="0" err="1"/>
              <a:t>SentencePiece</a:t>
            </a:r>
            <a:endParaRPr lang="hu-HU" dirty="0" err="1"/>
          </a:p>
        </p:txBody>
      </p:sp>
      <p:sp>
        <p:nvSpPr>
          <p:cNvPr id="5" name="Google Shape;110;p25">
            <a:extLst>
              <a:ext uri="{FF2B5EF4-FFF2-40B4-BE49-F238E27FC236}">
                <a16:creationId xmlns:a16="http://schemas.microsoft.com/office/drawing/2014/main" id="{9178C1A0-6929-411B-BCA7-C28EB0B4B02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20000" y="1508491"/>
            <a:ext cx="7704000" cy="2116351"/>
          </a:xfrm>
          <a:prstGeom prst="rect">
            <a:avLst/>
          </a:prstGeom>
          <a:solidFill>
            <a:srgbClr val="0C343D">
              <a:alpha val="56699"/>
            </a:srgbClr>
          </a:solidFill>
        </p:spPr>
        <p:txBody>
          <a:bodyPr spcFirstLastPara="1" wrap="square" lIns="234000" tIns="234000" rIns="234000" bIns="91425" anchor="t" anchorCtr="0">
            <a:noAutofit/>
          </a:bodyPr>
          <a:lstStyle/>
          <a:p>
            <a:pPr marL="0" indent="0" algn="l">
              <a:buNone/>
            </a:pPr>
            <a:r>
              <a:rPr lang="hu" dirty="0"/>
              <a:t>Az előző algoritmusok azt feltételezik, hogy az input szöveg szóközökkel és írásjelekkel van elválasztva. De ez nem mindegyik nyelv esetében van így. Például gondoljunk csak a Kínai vagy Japán írásra.</a:t>
            </a:r>
          </a:p>
          <a:p>
            <a:pPr marL="0" indent="0" algn="l">
              <a:lnSpc>
                <a:spcPct val="114999"/>
              </a:lnSpc>
              <a:buNone/>
            </a:pPr>
            <a:endParaRPr lang="hu" dirty="0"/>
          </a:p>
          <a:p>
            <a:pPr marL="0" indent="0" algn="l">
              <a:lnSpc>
                <a:spcPct val="114999"/>
              </a:lnSpc>
              <a:buNone/>
            </a:pPr>
            <a:r>
              <a:rPr lang="hu" dirty="0"/>
              <a:t>A </a:t>
            </a:r>
            <a:r>
              <a:rPr lang="hu" dirty="0" err="1"/>
              <a:t>SentencePiece</a:t>
            </a:r>
            <a:r>
              <a:rPr lang="hu" dirty="0"/>
              <a:t> nyers bemeneti adatfolyamként kezeli az inputot úgy hogy azt feltételezi, hogy a </a:t>
            </a:r>
            <a:r>
              <a:rPr lang="hu" b="1" dirty="0" err="1"/>
              <a:t>space</a:t>
            </a:r>
            <a:r>
              <a:rPr lang="hu" b="1" dirty="0"/>
              <a:t> </a:t>
            </a:r>
            <a:r>
              <a:rPr lang="hu" dirty="0"/>
              <a:t>is része a karakterkészletnek. Ezután a BPE vagy </a:t>
            </a:r>
            <a:r>
              <a:rPr lang="hu" dirty="0" err="1"/>
              <a:t>Unigram</a:t>
            </a:r>
            <a:r>
              <a:rPr lang="hu" dirty="0"/>
              <a:t> algoritmusokat használja a megfelelő szókincs összeállításához. </a:t>
            </a:r>
          </a:p>
          <a:p>
            <a:pPr marL="0" indent="0" algn="l">
              <a:buNone/>
            </a:pPr>
            <a:endParaRPr lang="hu-HU" dirty="0"/>
          </a:p>
          <a:p>
            <a:pPr marL="285750" indent="-285750">
              <a:spcBef>
                <a:spcPts val="160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9658650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0"/>
          <p:cNvSpPr txBox="1">
            <a:spLocks noGrp="1"/>
          </p:cNvSpPr>
          <p:nvPr>
            <p:ph type="title"/>
          </p:nvPr>
        </p:nvSpPr>
        <p:spPr>
          <a:xfrm>
            <a:off x="342071" y="971850"/>
            <a:ext cx="4326345" cy="31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SZÖVEG TISZÍTÁS</a:t>
            </a:r>
            <a:endParaRPr dirty="0"/>
          </a:p>
        </p:txBody>
      </p:sp>
      <p:sp>
        <p:nvSpPr>
          <p:cNvPr id="176" name="Google Shape;176;p30"/>
          <p:cNvSpPr txBox="1">
            <a:spLocks noGrp="1"/>
          </p:cNvSpPr>
          <p:nvPr>
            <p:ph type="title" idx="2"/>
          </p:nvPr>
        </p:nvSpPr>
        <p:spPr>
          <a:xfrm>
            <a:off x="4849170" y="1001125"/>
            <a:ext cx="2274644" cy="18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 lang="hu-HU"/>
          </a:p>
        </p:txBody>
      </p:sp>
      <p:cxnSp>
        <p:nvCxnSpPr>
          <p:cNvPr id="177" name="Google Shape;177;p30"/>
          <p:cNvCxnSpPr/>
          <p:nvPr/>
        </p:nvCxnSpPr>
        <p:spPr>
          <a:xfrm rot="10800000" flipH="1">
            <a:off x="5001175" y="3111650"/>
            <a:ext cx="3425700" cy="21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8" name="Google Shape;175;p30">
            <a:extLst>
              <a:ext uri="{FF2B5EF4-FFF2-40B4-BE49-F238E27FC236}">
                <a16:creationId xmlns:a16="http://schemas.microsoft.com/office/drawing/2014/main" id="{F7CFDDEC-B4A2-42FE-B1CB-30BA179D07C7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917750" y="3290550"/>
            <a:ext cx="3800948" cy="52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Szótárban lévő szavak relevanciájának növelése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013940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7"/>
          <p:cNvSpPr txBox="1">
            <a:spLocks noGrp="1"/>
          </p:cNvSpPr>
          <p:nvPr>
            <p:ph type="title"/>
          </p:nvPr>
        </p:nvSpPr>
        <p:spPr>
          <a:xfrm>
            <a:off x="5517583" y="1434600"/>
            <a:ext cx="3488189" cy="22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SZÓTÁR</a:t>
            </a:r>
            <a:endParaRPr dirty="0"/>
          </a:p>
        </p:txBody>
      </p:sp>
      <p:sp>
        <p:nvSpPr>
          <p:cNvPr id="136" name="Google Shape;136;p27"/>
          <p:cNvSpPr txBox="1">
            <a:spLocks noGrp="1"/>
          </p:cNvSpPr>
          <p:nvPr>
            <p:ph type="subTitle" idx="1"/>
          </p:nvPr>
        </p:nvSpPr>
        <p:spPr>
          <a:xfrm>
            <a:off x="1695518" y="1434600"/>
            <a:ext cx="3367800" cy="22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hu-HU" dirty="0"/>
              <a:t>Cél, hogy a tanuló adathalmazt képző szövegből (</a:t>
            </a:r>
            <a:r>
              <a:rPr lang="hu-HU" b="1" dirty="0"/>
              <a:t>corpus</a:t>
            </a:r>
            <a:r>
              <a:rPr lang="hu-HU" dirty="0"/>
              <a:t>) egy szavakból, alszavakból vagy karakterekből felépülő gyűjteményt készítsünk oly módon, hogy azzal a gépi tanuló modell minél hatékonyabban tudjon dolgozni.</a:t>
            </a:r>
            <a:endParaRPr dirty="0"/>
          </a:p>
        </p:txBody>
      </p:sp>
      <p:cxnSp>
        <p:nvCxnSpPr>
          <p:cNvPr id="137" name="Google Shape;137;p27"/>
          <p:cNvCxnSpPr/>
          <p:nvPr/>
        </p:nvCxnSpPr>
        <p:spPr>
          <a:xfrm>
            <a:off x="5290450" y="2256450"/>
            <a:ext cx="0" cy="6306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24112500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32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SZÖVEG TISZTÍTÁS</a:t>
            </a:r>
            <a:endParaRPr dirty="0"/>
          </a:p>
        </p:txBody>
      </p:sp>
      <p:grpSp>
        <p:nvGrpSpPr>
          <p:cNvPr id="407" name="Google Shape;407;p32"/>
          <p:cNvGrpSpPr/>
          <p:nvPr/>
        </p:nvGrpSpPr>
        <p:grpSpPr>
          <a:xfrm>
            <a:off x="3466895" y="1903046"/>
            <a:ext cx="2210395" cy="2090466"/>
            <a:chOff x="1040275" y="238125"/>
            <a:chExt cx="5538450" cy="5237950"/>
          </a:xfrm>
        </p:grpSpPr>
        <p:sp>
          <p:nvSpPr>
            <p:cNvPr id="408" name="Google Shape;408;p32"/>
            <p:cNvSpPr/>
            <p:nvPr/>
          </p:nvSpPr>
          <p:spPr>
            <a:xfrm>
              <a:off x="1445900" y="1165400"/>
              <a:ext cx="459350" cy="451025"/>
            </a:xfrm>
            <a:custGeom>
              <a:avLst/>
              <a:gdLst/>
              <a:ahLst/>
              <a:cxnLst/>
              <a:rect l="l" t="t" r="r" b="b"/>
              <a:pathLst>
                <a:path w="18374" h="18041" extrusionOk="0">
                  <a:moveTo>
                    <a:pt x="11801" y="1"/>
                  </a:moveTo>
                  <a:lnTo>
                    <a:pt x="1" y="14388"/>
                  </a:lnTo>
                  <a:lnTo>
                    <a:pt x="18259" y="18040"/>
                  </a:lnTo>
                  <a:lnTo>
                    <a:pt x="18374" y="17894"/>
                  </a:lnTo>
                  <a:lnTo>
                    <a:pt x="11801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32"/>
            <p:cNvSpPr/>
            <p:nvPr/>
          </p:nvSpPr>
          <p:spPr>
            <a:xfrm>
              <a:off x="1740900" y="915250"/>
              <a:ext cx="341475" cy="697525"/>
            </a:xfrm>
            <a:custGeom>
              <a:avLst/>
              <a:gdLst/>
              <a:ahLst/>
              <a:cxnLst/>
              <a:rect l="l" t="t" r="r" b="b"/>
              <a:pathLst>
                <a:path w="13659" h="27901" extrusionOk="0">
                  <a:moveTo>
                    <a:pt x="13659" y="1"/>
                  </a:moveTo>
                  <a:lnTo>
                    <a:pt x="95" y="9892"/>
                  </a:lnTo>
                  <a:lnTo>
                    <a:pt x="1" y="10007"/>
                  </a:lnTo>
                  <a:lnTo>
                    <a:pt x="6574" y="27900"/>
                  </a:lnTo>
                  <a:lnTo>
                    <a:pt x="6699" y="27765"/>
                  </a:lnTo>
                  <a:lnTo>
                    <a:pt x="6710" y="27807"/>
                  </a:lnTo>
                  <a:lnTo>
                    <a:pt x="13659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32"/>
            <p:cNvSpPr/>
            <p:nvPr/>
          </p:nvSpPr>
          <p:spPr>
            <a:xfrm>
              <a:off x="1437800" y="1525100"/>
              <a:ext cx="464600" cy="592400"/>
            </a:xfrm>
            <a:custGeom>
              <a:avLst/>
              <a:gdLst/>
              <a:ahLst/>
              <a:cxnLst/>
              <a:rect l="l" t="t" r="r" b="b"/>
              <a:pathLst>
                <a:path w="18584" h="23696" extrusionOk="0">
                  <a:moveTo>
                    <a:pt x="325" y="0"/>
                  </a:moveTo>
                  <a:lnTo>
                    <a:pt x="220" y="126"/>
                  </a:lnTo>
                  <a:lnTo>
                    <a:pt x="1" y="429"/>
                  </a:lnTo>
                  <a:lnTo>
                    <a:pt x="1451" y="23622"/>
                  </a:lnTo>
                  <a:lnTo>
                    <a:pt x="1461" y="23601"/>
                  </a:lnTo>
                  <a:lnTo>
                    <a:pt x="1503" y="23695"/>
                  </a:lnTo>
                  <a:lnTo>
                    <a:pt x="18583" y="3652"/>
                  </a:lnTo>
                  <a:lnTo>
                    <a:pt x="325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32"/>
            <p:cNvSpPr/>
            <p:nvPr/>
          </p:nvSpPr>
          <p:spPr>
            <a:xfrm>
              <a:off x="1482675" y="1625000"/>
              <a:ext cx="634375" cy="560850"/>
            </a:xfrm>
            <a:custGeom>
              <a:avLst/>
              <a:gdLst/>
              <a:ahLst/>
              <a:cxnLst/>
              <a:rect l="l" t="t" r="r" b="b"/>
              <a:pathLst>
                <a:path w="25375" h="22434" extrusionOk="0">
                  <a:moveTo>
                    <a:pt x="16914" y="1"/>
                  </a:moveTo>
                  <a:lnTo>
                    <a:pt x="0" y="19856"/>
                  </a:lnTo>
                  <a:lnTo>
                    <a:pt x="19908" y="21880"/>
                  </a:lnTo>
                  <a:lnTo>
                    <a:pt x="25375" y="22433"/>
                  </a:lnTo>
                  <a:lnTo>
                    <a:pt x="16914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32"/>
            <p:cNvSpPr/>
            <p:nvPr/>
          </p:nvSpPr>
          <p:spPr>
            <a:xfrm>
              <a:off x="1125600" y="1535800"/>
              <a:ext cx="348500" cy="586125"/>
            </a:xfrm>
            <a:custGeom>
              <a:avLst/>
              <a:gdLst/>
              <a:ahLst/>
              <a:cxnLst/>
              <a:rect l="l" t="t" r="r" b="b"/>
              <a:pathLst>
                <a:path w="13940" h="23445" extrusionOk="0">
                  <a:moveTo>
                    <a:pt x="12489" y="1"/>
                  </a:moveTo>
                  <a:lnTo>
                    <a:pt x="0" y="16892"/>
                  </a:lnTo>
                  <a:lnTo>
                    <a:pt x="0" y="16945"/>
                  </a:lnTo>
                  <a:lnTo>
                    <a:pt x="13720" y="23444"/>
                  </a:lnTo>
                  <a:lnTo>
                    <a:pt x="13678" y="23372"/>
                  </a:lnTo>
                  <a:lnTo>
                    <a:pt x="13856" y="23382"/>
                  </a:lnTo>
                  <a:lnTo>
                    <a:pt x="13939" y="23194"/>
                  </a:lnTo>
                  <a:lnTo>
                    <a:pt x="12489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32"/>
            <p:cNvSpPr/>
            <p:nvPr/>
          </p:nvSpPr>
          <p:spPr>
            <a:xfrm>
              <a:off x="2097725" y="679450"/>
              <a:ext cx="730375" cy="221500"/>
            </a:xfrm>
            <a:custGeom>
              <a:avLst/>
              <a:gdLst/>
              <a:ahLst/>
              <a:cxnLst/>
              <a:rect l="l" t="t" r="r" b="b"/>
              <a:pathLst>
                <a:path w="29215" h="8860" extrusionOk="0">
                  <a:moveTo>
                    <a:pt x="7837" y="1"/>
                  </a:moveTo>
                  <a:lnTo>
                    <a:pt x="7628" y="158"/>
                  </a:lnTo>
                  <a:lnTo>
                    <a:pt x="1" y="8859"/>
                  </a:lnTo>
                  <a:lnTo>
                    <a:pt x="1" y="8859"/>
                  </a:lnTo>
                  <a:lnTo>
                    <a:pt x="29215" y="4049"/>
                  </a:lnTo>
                  <a:lnTo>
                    <a:pt x="7837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32"/>
            <p:cNvSpPr/>
            <p:nvPr/>
          </p:nvSpPr>
          <p:spPr>
            <a:xfrm>
              <a:off x="2304075" y="463225"/>
              <a:ext cx="736875" cy="208175"/>
            </a:xfrm>
            <a:custGeom>
              <a:avLst/>
              <a:gdLst/>
              <a:ahLst/>
              <a:cxnLst/>
              <a:rect l="l" t="t" r="r" b="b"/>
              <a:pathLst>
                <a:path w="29475" h="8327" extrusionOk="0">
                  <a:moveTo>
                    <a:pt x="29475" y="1"/>
                  </a:moveTo>
                  <a:lnTo>
                    <a:pt x="8670" y="1733"/>
                  </a:lnTo>
                  <a:lnTo>
                    <a:pt x="0" y="8327"/>
                  </a:lnTo>
                  <a:lnTo>
                    <a:pt x="29475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32"/>
            <p:cNvSpPr/>
            <p:nvPr/>
          </p:nvSpPr>
          <p:spPr>
            <a:xfrm>
              <a:off x="2293625" y="460350"/>
              <a:ext cx="781500" cy="320325"/>
            </a:xfrm>
            <a:custGeom>
              <a:avLst/>
              <a:gdLst/>
              <a:ahLst/>
              <a:cxnLst/>
              <a:rect l="l" t="t" r="r" b="b"/>
              <a:pathLst>
                <a:path w="31260" h="12813" extrusionOk="0">
                  <a:moveTo>
                    <a:pt x="31260" y="0"/>
                  </a:moveTo>
                  <a:lnTo>
                    <a:pt x="29893" y="116"/>
                  </a:lnTo>
                  <a:lnTo>
                    <a:pt x="418" y="8442"/>
                  </a:lnTo>
                  <a:lnTo>
                    <a:pt x="1" y="8765"/>
                  </a:lnTo>
                  <a:lnTo>
                    <a:pt x="21379" y="12813"/>
                  </a:lnTo>
                  <a:lnTo>
                    <a:pt x="31260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32"/>
            <p:cNvSpPr/>
            <p:nvPr/>
          </p:nvSpPr>
          <p:spPr>
            <a:xfrm>
              <a:off x="1908625" y="906900"/>
              <a:ext cx="740825" cy="708475"/>
            </a:xfrm>
            <a:custGeom>
              <a:avLst/>
              <a:gdLst/>
              <a:ahLst/>
              <a:cxnLst/>
              <a:rect l="l" t="t" r="r" b="b"/>
              <a:pathLst>
                <a:path w="29633" h="28339" extrusionOk="0">
                  <a:moveTo>
                    <a:pt x="29486" y="12166"/>
                  </a:moveTo>
                  <a:lnTo>
                    <a:pt x="29485" y="12169"/>
                  </a:lnTo>
                  <a:lnTo>
                    <a:pt x="29485" y="12169"/>
                  </a:lnTo>
                  <a:lnTo>
                    <a:pt x="29632" y="12250"/>
                  </a:lnTo>
                  <a:lnTo>
                    <a:pt x="29486" y="12166"/>
                  </a:lnTo>
                  <a:close/>
                  <a:moveTo>
                    <a:pt x="7356" y="1"/>
                  </a:moveTo>
                  <a:lnTo>
                    <a:pt x="7263" y="105"/>
                  </a:lnTo>
                  <a:lnTo>
                    <a:pt x="6950" y="335"/>
                  </a:lnTo>
                  <a:lnTo>
                    <a:pt x="1" y="28141"/>
                  </a:lnTo>
                  <a:lnTo>
                    <a:pt x="73" y="28338"/>
                  </a:lnTo>
                  <a:lnTo>
                    <a:pt x="29371" y="12386"/>
                  </a:lnTo>
                  <a:lnTo>
                    <a:pt x="29485" y="12169"/>
                  </a:lnTo>
                  <a:lnTo>
                    <a:pt x="29485" y="12169"/>
                  </a:lnTo>
                  <a:lnTo>
                    <a:pt x="7356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2"/>
            <p:cNvSpPr/>
            <p:nvPr/>
          </p:nvSpPr>
          <p:spPr>
            <a:xfrm>
              <a:off x="2092525" y="780650"/>
              <a:ext cx="735575" cy="432500"/>
            </a:xfrm>
            <a:custGeom>
              <a:avLst/>
              <a:gdLst/>
              <a:ahLst/>
              <a:cxnLst/>
              <a:rect l="l" t="t" r="r" b="b"/>
              <a:pathLst>
                <a:path w="29423" h="17300" extrusionOk="0">
                  <a:moveTo>
                    <a:pt x="29423" y="1"/>
                  </a:moveTo>
                  <a:lnTo>
                    <a:pt x="209" y="4811"/>
                  </a:lnTo>
                  <a:lnTo>
                    <a:pt x="0" y="5051"/>
                  </a:lnTo>
                  <a:lnTo>
                    <a:pt x="22276" y="17300"/>
                  </a:lnTo>
                  <a:lnTo>
                    <a:pt x="29423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2"/>
            <p:cNvSpPr/>
            <p:nvPr/>
          </p:nvSpPr>
          <p:spPr>
            <a:xfrm>
              <a:off x="1125600" y="1959400"/>
              <a:ext cx="344325" cy="422600"/>
            </a:xfrm>
            <a:custGeom>
              <a:avLst/>
              <a:gdLst/>
              <a:ahLst/>
              <a:cxnLst/>
              <a:rect l="l" t="t" r="r" b="b"/>
              <a:pathLst>
                <a:path w="13773" h="16904" extrusionOk="0">
                  <a:moveTo>
                    <a:pt x="0" y="1"/>
                  </a:moveTo>
                  <a:lnTo>
                    <a:pt x="0" y="16903"/>
                  </a:lnTo>
                  <a:lnTo>
                    <a:pt x="13710" y="6803"/>
                  </a:lnTo>
                  <a:lnTo>
                    <a:pt x="13731" y="6751"/>
                  </a:lnTo>
                  <a:lnTo>
                    <a:pt x="13636" y="6741"/>
                  </a:lnTo>
                  <a:lnTo>
                    <a:pt x="13773" y="6595"/>
                  </a:lnTo>
                  <a:lnTo>
                    <a:pt x="13720" y="650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2"/>
            <p:cNvSpPr/>
            <p:nvPr/>
          </p:nvSpPr>
          <p:spPr>
            <a:xfrm>
              <a:off x="1481375" y="2129475"/>
              <a:ext cx="635150" cy="625775"/>
            </a:xfrm>
            <a:custGeom>
              <a:avLst/>
              <a:gdLst/>
              <a:ahLst/>
              <a:cxnLst/>
              <a:rect l="l" t="t" r="r" b="b"/>
              <a:pathLst>
                <a:path w="25406" h="25031" extrusionOk="0">
                  <a:moveTo>
                    <a:pt x="1" y="0"/>
                  </a:moveTo>
                  <a:lnTo>
                    <a:pt x="12521" y="25030"/>
                  </a:lnTo>
                  <a:lnTo>
                    <a:pt x="20158" y="11717"/>
                  </a:lnTo>
                  <a:lnTo>
                    <a:pt x="25406" y="2577"/>
                  </a:lnTo>
                  <a:lnTo>
                    <a:pt x="17977" y="182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32"/>
            <p:cNvSpPr/>
            <p:nvPr/>
          </p:nvSpPr>
          <p:spPr>
            <a:xfrm>
              <a:off x="1125600" y="2129475"/>
              <a:ext cx="342750" cy="740525"/>
            </a:xfrm>
            <a:custGeom>
              <a:avLst/>
              <a:gdLst/>
              <a:ahLst/>
              <a:cxnLst/>
              <a:rect l="l" t="t" r="r" b="b"/>
              <a:pathLst>
                <a:path w="13710" h="29621" extrusionOk="0">
                  <a:moveTo>
                    <a:pt x="13710" y="0"/>
                  </a:moveTo>
                  <a:lnTo>
                    <a:pt x="0" y="10100"/>
                  </a:lnTo>
                  <a:lnTo>
                    <a:pt x="0" y="10340"/>
                  </a:lnTo>
                  <a:lnTo>
                    <a:pt x="1429" y="29621"/>
                  </a:lnTo>
                  <a:lnTo>
                    <a:pt x="13710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2"/>
            <p:cNvSpPr/>
            <p:nvPr/>
          </p:nvSpPr>
          <p:spPr>
            <a:xfrm>
              <a:off x="1162625" y="2134425"/>
              <a:ext cx="625525" cy="755400"/>
            </a:xfrm>
            <a:custGeom>
              <a:avLst/>
              <a:gdLst/>
              <a:ahLst/>
              <a:cxnLst/>
              <a:rect l="l" t="t" r="r" b="b"/>
              <a:pathLst>
                <a:path w="25021" h="30216" extrusionOk="0">
                  <a:moveTo>
                    <a:pt x="12489" y="0"/>
                  </a:moveTo>
                  <a:lnTo>
                    <a:pt x="1" y="30132"/>
                  </a:lnTo>
                  <a:lnTo>
                    <a:pt x="1" y="30216"/>
                  </a:lnTo>
                  <a:lnTo>
                    <a:pt x="25020" y="25062"/>
                  </a:lnTo>
                  <a:lnTo>
                    <a:pt x="12489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2"/>
            <p:cNvSpPr/>
            <p:nvPr/>
          </p:nvSpPr>
          <p:spPr>
            <a:xfrm>
              <a:off x="1164975" y="2770100"/>
              <a:ext cx="618725" cy="509425"/>
            </a:xfrm>
            <a:custGeom>
              <a:avLst/>
              <a:gdLst/>
              <a:ahLst/>
              <a:cxnLst/>
              <a:rect l="l" t="t" r="r" b="b"/>
              <a:pathLst>
                <a:path w="24749" h="20377" extrusionOk="0">
                  <a:moveTo>
                    <a:pt x="24749" y="0"/>
                  </a:moveTo>
                  <a:lnTo>
                    <a:pt x="0" y="5092"/>
                  </a:lnTo>
                  <a:lnTo>
                    <a:pt x="7648" y="20377"/>
                  </a:lnTo>
                  <a:lnTo>
                    <a:pt x="24749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32"/>
            <p:cNvSpPr/>
            <p:nvPr/>
          </p:nvSpPr>
          <p:spPr>
            <a:xfrm>
              <a:off x="1361650" y="2777125"/>
              <a:ext cx="426500" cy="653450"/>
            </a:xfrm>
            <a:custGeom>
              <a:avLst/>
              <a:gdLst/>
              <a:ahLst/>
              <a:cxnLst/>
              <a:rect l="l" t="t" r="r" b="b"/>
              <a:pathLst>
                <a:path w="17060" h="26138" extrusionOk="0">
                  <a:moveTo>
                    <a:pt x="17059" y="1"/>
                  </a:moveTo>
                  <a:lnTo>
                    <a:pt x="0" y="20336"/>
                  </a:lnTo>
                  <a:lnTo>
                    <a:pt x="13429" y="26137"/>
                  </a:lnTo>
                  <a:lnTo>
                    <a:pt x="14931" y="15370"/>
                  </a:lnTo>
                  <a:lnTo>
                    <a:pt x="17059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32"/>
            <p:cNvSpPr/>
            <p:nvPr/>
          </p:nvSpPr>
          <p:spPr>
            <a:xfrm>
              <a:off x="1799325" y="2193650"/>
              <a:ext cx="1025125" cy="569425"/>
            </a:xfrm>
            <a:custGeom>
              <a:avLst/>
              <a:gdLst/>
              <a:ahLst/>
              <a:cxnLst/>
              <a:rect l="l" t="t" r="r" b="b"/>
              <a:pathLst>
                <a:path w="41005" h="22777" extrusionOk="0">
                  <a:moveTo>
                    <a:pt x="13168" y="0"/>
                  </a:moveTo>
                  <a:lnTo>
                    <a:pt x="13200" y="63"/>
                  </a:lnTo>
                  <a:lnTo>
                    <a:pt x="13043" y="52"/>
                  </a:lnTo>
                  <a:lnTo>
                    <a:pt x="1" y="22776"/>
                  </a:lnTo>
                  <a:lnTo>
                    <a:pt x="40921" y="15702"/>
                  </a:lnTo>
                  <a:lnTo>
                    <a:pt x="41005" y="15588"/>
                  </a:lnTo>
                  <a:lnTo>
                    <a:pt x="13179" y="0"/>
                  </a:lnTo>
                  <a:close/>
                </a:path>
              </a:pathLst>
            </a:custGeom>
            <a:solidFill>
              <a:srgbClr val="FFFFFF">
                <a:alpha val="4509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2"/>
            <p:cNvSpPr/>
            <p:nvPr/>
          </p:nvSpPr>
          <p:spPr>
            <a:xfrm>
              <a:off x="1910450" y="1216525"/>
              <a:ext cx="732450" cy="964350"/>
            </a:xfrm>
            <a:custGeom>
              <a:avLst/>
              <a:gdLst/>
              <a:ahLst/>
              <a:cxnLst/>
              <a:rect l="l" t="t" r="r" b="b"/>
              <a:pathLst>
                <a:path w="29298" h="38574" extrusionOk="0">
                  <a:moveTo>
                    <a:pt x="29298" y="1"/>
                  </a:moveTo>
                  <a:lnTo>
                    <a:pt x="0" y="15953"/>
                  </a:lnTo>
                  <a:lnTo>
                    <a:pt x="8535" y="38573"/>
                  </a:lnTo>
                  <a:lnTo>
                    <a:pt x="29298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2"/>
            <p:cNvSpPr/>
            <p:nvPr/>
          </p:nvSpPr>
          <p:spPr>
            <a:xfrm>
              <a:off x="2130600" y="1216525"/>
              <a:ext cx="1117450" cy="968800"/>
            </a:xfrm>
            <a:custGeom>
              <a:avLst/>
              <a:gdLst/>
              <a:ahLst/>
              <a:cxnLst/>
              <a:rect l="l" t="t" r="r" b="b"/>
              <a:pathLst>
                <a:path w="44698" h="38752" extrusionOk="0">
                  <a:moveTo>
                    <a:pt x="20858" y="1"/>
                  </a:moveTo>
                  <a:lnTo>
                    <a:pt x="0" y="38751"/>
                  </a:lnTo>
                  <a:lnTo>
                    <a:pt x="44625" y="31687"/>
                  </a:lnTo>
                  <a:lnTo>
                    <a:pt x="44625" y="31677"/>
                  </a:lnTo>
                  <a:lnTo>
                    <a:pt x="44698" y="31666"/>
                  </a:lnTo>
                  <a:lnTo>
                    <a:pt x="20858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32"/>
            <p:cNvSpPr/>
            <p:nvPr/>
          </p:nvSpPr>
          <p:spPr>
            <a:xfrm>
              <a:off x="2649425" y="733700"/>
              <a:ext cx="761400" cy="479450"/>
            </a:xfrm>
            <a:custGeom>
              <a:avLst/>
              <a:gdLst/>
              <a:ahLst/>
              <a:cxnLst/>
              <a:rect l="l" t="t" r="r" b="b"/>
              <a:pathLst>
                <a:path w="30456" h="19178" extrusionOk="0">
                  <a:moveTo>
                    <a:pt x="30455" y="1"/>
                  </a:moveTo>
                  <a:lnTo>
                    <a:pt x="7147" y="1879"/>
                  </a:lnTo>
                  <a:lnTo>
                    <a:pt x="0" y="19178"/>
                  </a:lnTo>
                  <a:lnTo>
                    <a:pt x="30455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32"/>
            <p:cNvSpPr/>
            <p:nvPr/>
          </p:nvSpPr>
          <p:spPr>
            <a:xfrm>
              <a:off x="2649425" y="733700"/>
              <a:ext cx="761400" cy="1274500"/>
            </a:xfrm>
            <a:custGeom>
              <a:avLst/>
              <a:gdLst/>
              <a:ahLst/>
              <a:cxnLst/>
              <a:rect l="l" t="t" r="r" b="b"/>
              <a:pathLst>
                <a:path w="30456" h="50980" extrusionOk="0">
                  <a:moveTo>
                    <a:pt x="30455" y="1"/>
                  </a:moveTo>
                  <a:lnTo>
                    <a:pt x="0" y="19178"/>
                  </a:lnTo>
                  <a:lnTo>
                    <a:pt x="146" y="19251"/>
                  </a:lnTo>
                  <a:lnTo>
                    <a:pt x="105" y="19314"/>
                  </a:lnTo>
                  <a:lnTo>
                    <a:pt x="23945" y="50979"/>
                  </a:lnTo>
                  <a:lnTo>
                    <a:pt x="23977" y="50979"/>
                  </a:lnTo>
                  <a:lnTo>
                    <a:pt x="24102" y="50802"/>
                  </a:lnTo>
                  <a:lnTo>
                    <a:pt x="30455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32"/>
            <p:cNvSpPr/>
            <p:nvPr/>
          </p:nvSpPr>
          <p:spPr>
            <a:xfrm>
              <a:off x="2128775" y="2017550"/>
              <a:ext cx="1113025" cy="565800"/>
            </a:xfrm>
            <a:custGeom>
              <a:avLst/>
              <a:gdLst/>
              <a:ahLst/>
              <a:cxnLst/>
              <a:rect l="l" t="t" r="r" b="b"/>
              <a:pathLst>
                <a:path w="44521" h="22632" extrusionOk="0">
                  <a:moveTo>
                    <a:pt x="44520" y="1"/>
                  </a:moveTo>
                  <a:lnTo>
                    <a:pt x="1" y="7044"/>
                  </a:lnTo>
                  <a:lnTo>
                    <a:pt x="27827" y="22632"/>
                  </a:lnTo>
                  <a:lnTo>
                    <a:pt x="4452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32"/>
            <p:cNvSpPr/>
            <p:nvPr/>
          </p:nvSpPr>
          <p:spPr>
            <a:xfrm>
              <a:off x="2828075" y="458000"/>
              <a:ext cx="582750" cy="322675"/>
            </a:xfrm>
            <a:custGeom>
              <a:avLst/>
              <a:gdLst/>
              <a:ahLst/>
              <a:cxnLst/>
              <a:rect l="l" t="t" r="r" b="b"/>
              <a:pathLst>
                <a:path w="23310" h="12907" extrusionOk="0">
                  <a:moveTo>
                    <a:pt x="10434" y="1"/>
                  </a:moveTo>
                  <a:lnTo>
                    <a:pt x="10174" y="74"/>
                  </a:lnTo>
                  <a:lnTo>
                    <a:pt x="9882" y="94"/>
                  </a:lnTo>
                  <a:lnTo>
                    <a:pt x="1" y="12907"/>
                  </a:lnTo>
                  <a:lnTo>
                    <a:pt x="23309" y="11029"/>
                  </a:lnTo>
                  <a:lnTo>
                    <a:pt x="10434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32"/>
            <p:cNvSpPr/>
            <p:nvPr/>
          </p:nvSpPr>
          <p:spPr>
            <a:xfrm>
              <a:off x="3088925" y="301750"/>
              <a:ext cx="533175" cy="431975"/>
            </a:xfrm>
            <a:custGeom>
              <a:avLst/>
              <a:gdLst/>
              <a:ahLst/>
              <a:cxnLst/>
              <a:rect l="l" t="t" r="r" b="b"/>
              <a:pathLst>
                <a:path w="21327" h="17279" extrusionOk="0">
                  <a:moveTo>
                    <a:pt x="21327" y="1"/>
                  </a:moveTo>
                  <a:lnTo>
                    <a:pt x="0" y="6251"/>
                  </a:lnTo>
                  <a:lnTo>
                    <a:pt x="12875" y="17279"/>
                  </a:lnTo>
                  <a:lnTo>
                    <a:pt x="21327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32"/>
            <p:cNvSpPr/>
            <p:nvPr/>
          </p:nvSpPr>
          <p:spPr>
            <a:xfrm>
              <a:off x="3410800" y="300475"/>
              <a:ext cx="711600" cy="433250"/>
            </a:xfrm>
            <a:custGeom>
              <a:avLst/>
              <a:gdLst/>
              <a:ahLst/>
              <a:cxnLst/>
              <a:rect l="l" t="t" r="r" b="b"/>
              <a:pathLst>
                <a:path w="28464" h="17330" extrusionOk="0">
                  <a:moveTo>
                    <a:pt x="8639" y="0"/>
                  </a:moveTo>
                  <a:lnTo>
                    <a:pt x="8452" y="52"/>
                  </a:lnTo>
                  <a:lnTo>
                    <a:pt x="0" y="17330"/>
                  </a:lnTo>
                  <a:lnTo>
                    <a:pt x="0" y="17330"/>
                  </a:lnTo>
                  <a:lnTo>
                    <a:pt x="28463" y="6239"/>
                  </a:lnTo>
                  <a:lnTo>
                    <a:pt x="8639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2"/>
            <p:cNvSpPr/>
            <p:nvPr/>
          </p:nvSpPr>
          <p:spPr>
            <a:xfrm>
              <a:off x="4136725" y="459575"/>
              <a:ext cx="333375" cy="518575"/>
            </a:xfrm>
            <a:custGeom>
              <a:avLst/>
              <a:gdLst/>
              <a:ahLst/>
              <a:cxnLst/>
              <a:rect l="l" t="t" r="r" b="b"/>
              <a:pathLst>
                <a:path w="13335" h="20743" extrusionOk="0">
                  <a:moveTo>
                    <a:pt x="0" y="1"/>
                  </a:moveTo>
                  <a:lnTo>
                    <a:pt x="6302" y="20743"/>
                  </a:lnTo>
                  <a:lnTo>
                    <a:pt x="13335" y="38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32"/>
            <p:cNvSpPr/>
            <p:nvPr/>
          </p:nvSpPr>
          <p:spPr>
            <a:xfrm>
              <a:off x="4294275" y="469225"/>
              <a:ext cx="546475" cy="508925"/>
            </a:xfrm>
            <a:custGeom>
              <a:avLst/>
              <a:gdLst/>
              <a:ahLst/>
              <a:cxnLst/>
              <a:rect l="l" t="t" r="r" b="b"/>
              <a:pathLst>
                <a:path w="21859" h="20357" extrusionOk="0">
                  <a:moveTo>
                    <a:pt x="7033" y="0"/>
                  </a:moveTo>
                  <a:lnTo>
                    <a:pt x="0" y="20357"/>
                  </a:lnTo>
                  <a:lnTo>
                    <a:pt x="21858" y="3684"/>
                  </a:lnTo>
                  <a:lnTo>
                    <a:pt x="7095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32"/>
            <p:cNvSpPr/>
            <p:nvPr/>
          </p:nvSpPr>
          <p:spPr>
            <a:xfrm>
              <a:off x="4294275" y="469225"/>
              <a:ext cx="175825" cy="508925"/>
            </a:xfrm>
            <a:custGeom>
              <a:avLst/>
              <a:gdLst/>
              <a:ahLst/>
              <a:cxnLst/>
              <a:rect l="l" t="t" r="r" b="b"/>
              <a:pathLst>
                <a:path w="7033" h="20357" extrusionOk="0">
                  <a:moveTo>
                    <a:pt x="7033" y="0"/>
                  </a:moveTo>
                  <a:lnTo>
                    <a:pt x="0" y="20357"/>
                  </a:lnTo>
                  <a:lnTo>
                    <a:pt x="0" y="20357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2"/>
            <p:cNvSpPr/>
            <p:nvPr/>
          </p:nvSpPr>
          <p:spPr>
            <a:xfrm>
              <a:off x="3410800" y="456450"/>
              <a:ext cx="883500" cy="521700"/>
            </a:xfrm>
            <a:custGeom>
              <a:avLst/>
              <a:gdLst/>
              <a:ahLst/>
              <a:cxnLst/>
              <a:rect l="l" t="t" r="r" b="b"/>
              <a:pathLst>
                <a:path w="35340" h="20868" extrusionOk="0">
                  <a:moveTo>
                    <a:pt x="28463" y="0"/>
                  </a:moveTo>
                  <a:lnTo>
                    <a:pt x="0" y="11091"/>
                  </a:lnTo>
                  <a:lnTo>
                    <a:pt x="35182" y="20826"/>
                  </a:lnTo>
                  <a:lnTo>
                    <a:pt x="35182" y="20815"/>
                  </a:lnTo>
                  <a:lnTo>
                    <a:pt x="35339" y="20868"/>
                  </a:lnTo>
                  <a:lnTo>
                    <a:pt x="35339" y="20868"/>
                  </a:lnTo>
                  <a:lnTo>
                    <a:pt x="29037" y="126"/>
                  </a:lnTo>
                  <a:lnTo>
                    <a:pt x="28850" y="126"/>
                  </a:lnTo>
                  <a:lnTo>
                    <a:pt x="28463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2"/>
            <p:cNvSpPr/>
            <p:nvPr/>
          </p:nvSpPr>
          <p:spPr>
            <a:xfrm>
              <a:off x="4136725" y="459575"/>
              <a:ext cx="157575" cy="518575"/>
            </a:xfrm>
            <a:custGeom>
              <a:avLst/>
              <a:gdLst/>
              <a:ahLst/>
              <a:cxnLst/>
              <a:rect l="l" t="t" r="r" b="b"/>
              <a:pathLst>
                <a:path w="6303" h="20743" extrusionOk="0">
                  <a:moveTo>
                    <a:pt x="0" y="1"/>
                  </a:moveTo>
                  <a:lnTo>
                    <a:pt x="6302" y="20743"/>
                  </a:lnTo>
                  <a:lnTo>
                    <a:pt x="6302" y="20743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32"/>
            <p:cNvSpPr/>
            <p:nvPr/>
          </p:nvSpPr>
          <p:spPr>
            <a:xfrm>
              <a:off x="4294275" y="561300"/>
              <a:ext cx="996150" cy="482575"/>
            </a:xfrm>
            <a:custGeom>
              <a:avLst/>
              <a:gdLst/>
              <a:ahLst/>
              <a:cxnLst/>
              <a:rect l="l" t="t" r="r" b="b"/>
              <a:pathLst>
                <a:path w="39846" h="19303" extrusionOk="0">
                  <a:moveTo>
                    <a:pt x="21858" y="1"/>
                  </a:moveTo>
                  <a:lnTo>
                    <a:pt x="0" y="16674"/>
                  </a:lnTo>
                  <a:lnTo>
                    <a:pt x="39679" y="19292"/>
                  </a:lnTo>
                  <a:lnTo>
                    <a:pt x="39700" y="19250"/>
                  </a:lnTo>
                  <a:lnTo>
                    <a:pt x="39846" y="19303"/>
                  </a:lnTo>
                  <a:lnTo>
                    <a:pt x="39846" y="19303"/>
                  </a:lnTo>
                  <a:lnTo>
                    <a:pt x="22693" y="314"/>
                  </a:lnTo>
                  <a:lnTo>
                    <a:pt x="22057" y="52"/>
                  </a:lnTo>
                  <a:lnTo>
                    <a:pt x="21858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2"/>
            <p:cNvSpPr/>
            <p:nvPr/>
          </p:nvSpPr>
          <p:spPr>
            <a:xfrm>
              <a:off x="4294275" y="561300"/>
              <a:ext cx="546475" cy="416850"/>
            </a:xfrm>
            <a:custGeom>
              <a:avLst/>
              <a:gdLst/>
              <a:ahLst/>
              <a:cxnLst/>
              <a:rect l="l" t="t" r="r" b="b"/>
              <a:pathLst>
                <a:path w="21859" h="16674" extrusionOk="0">
                  <a:moveTo>
                    <a:pt x="21858" y="1"/>
                  </a:moveTo>
                  <a:lnTo>
                    <a:pt x="0" y="16674"/>
                  </a:lnTo>
                  <a:lnTo>
                    <a:pt x="0" y="16674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2"/>
            <p:cNvSpPr/>
            <p:nvPr/>
          </p:nvSpPr>
          <p:spPr>
            <a:xfrm>
              <a:off x="4861575" y="569125"/>
              <a:ext cx="675350" cy="474750"/>
            </a:xfrm>
            <a:custGeom>
              <a:avLst/>
              <a:gdLst/>
              <a:ahLst/>
              <a:cxnLst/>
              <a:rect l="l" t="t" r="r" b="b"/>
              <a:pathLst>
                <a:path w="27014" h="18990" extrusionOk="0">
                  <a:moveTo>
                    <a:pt x="1" y="1"/>
                  </a:moveTo>
                  <a:lnTo>
                    <a:pt x="17154" y="18990"/>
                  </a:lnTo>
                  <a:lnTo>
                    <a:pt x="27014" y="1132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32"/>
            <p:cNvSpPr/>
            <p:nvPr/>
          </p:nvSpPr>
          <p:spPr>
            <a:xfrm>
              <a:off x="3251950" y="733700"/>
              <a:ext cx="1038425" cy="1273725"/>
            </a:xfrm>
            <a:custGeom>
              <a:avLst/>
              <a:gdLst/>
              <a:ahLst/>
              <a:cxnLst/>
              <a:rect l="l" t="t" r="r" b="b"/>
              <a:pathLst>
                <a:path w="41537" h="50949" extrusionOk="0">
                  <a:moveTo>
                    <a:pt x="6354" y="1"/>
                  </a:moveTo>
                  <a:lnTo>
                    <a:pt x="1" y="50802"/>
                  </a:lnTo>
                  <a:lnTo>
                    <a:pt x="1" y="50802"/>
                  </a:lnTo>
                  <a:lnTo>
                    <a:pt x="63" y="50729"/>
                  </a:lnTo>
                  <a:lnTo>
                    <a:pt x="94" y="50948"/>
                  </a:lnTo>
                  <a:lnTo>
                    <a:pt x="147" y="50938"/>
                  </a:lnTo>
                  <a:lnTo>
                    <a:pt x="41443" y="10017"/>
                  </a:lnTo>
                  <a:lnTo>
                    <a:pt x="41536" y="9736"/>
                  </a:lnTo>
                  <a:lnTo>
                    <a:pt x="6354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2"/>
            <p:cNvSpPr/>
            <p:nvPr/>
          </p:nvSpPr>
          <p:spPr>
            <a:xfrm>
              <a:off x="3255600" y="984125"/>
              <a:ext cx="1032425" cy="1023025"/>
            </a:xfrm>
            <a:custGeom>
              <a:avLst/>
              <a:gdLst/>
              <a:ahLst/>
              <a:cxnLst/>
              <a:rect l="l" t="t" r="r" b="b"/>
              <a:pathLst>
                <a:path w="41297" h="40921" extrusionOk="0">
                  <a:moveTo>
                    <a:pt x="41297" y="0"/>
                  </a:moveTo>
                  <a:lnTo>
                    <a:pt x="1" y="40921"/>
                  </a:lnTo>
                  <a:lnTo>
                    <a:pt x="29590" y="36852"/>
                  </a:lnTo>
                  <a:lnTo>
                    <a:pt x="29454" y="36685"/>
                  </a:lnTo>
                  <a:lnTo>
                    <a:pt x="29788" y="36779"/>
                  </a:lnTo>
                  <a:lnTo>
                    <a:pt x="41297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32"/>
            <p:cNvSpPr/>
            <p:nvPr/>
          </p:nvSpPr>
          <p:spPr>
            <a:xfrm>
              <a:off x="4008125" y="978125"/>
              <a:ext cx="1278125" cy="926775"/>
            </a:xfrm>
            <a:custGeom>
              <a:avLst/>
              <a:gdLst/>
              <a:ahLst/>
              <a:cxnLst/>
              <a:rect l="l" t="t" r="r" b="b"/>
              <a:pathLst>
                <a:path w="51125" h="37071" extrusionOk="0">
                  <a:moveTo>
                    <a:pt x="11446" y="1"/>
                  </a:moveTo>
                  <a:lnTo>
                    <a:pt x="11602" y="42"/>
                  </a:lnTo>
                  <a:lnTo>
                    <a:pt x="0" y="37071"/>
                  </a:lnTo>
                  <a:lnTo>
                    <a:pt x="51073" y="2776"/>
                  </a:lnTo>
                  <a:lnTo>
                    <a:pt x="51125" y="2619"/>
                  </a:lnTo>
                  <a:lnTo>
                    <a:pt x="11446" y="1"/>
                  </a:lnTo>
                  <a:close/>
                </a:path>
              </a:pathLst>
            </a:custGeom>
            <a:solidFill>
              <a:srgbClr val="FFFFFF">
                <a:alpha val="4509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32"/>
            <p:cNvSpPr/>
            <p:nvPr/>
          </p:nvSpPr>
          <p:spPr>
            <a:xfrm>
              <a:off x="4294275" y="978125"/>
              <a:ext cx="991975" cy="65475"/>
            </a:xfrm>
            <a:custGeom>
              <a:avLst/>
              <a:gdLst/>
              <a:ahLst/>
              <a:cxnLst/>
              <a:rect l="l" t="t" r="r" b="b"/>
              <a:pathLst>
                <a:path w="39679" h="2619" extrusionOk="0">
                  <a:moveTo>
                    <a:pt x="0" y="1"/>
                  </a:moveTo>
                  <a:lnTo>
                    <a:pt x="0" y="1"/>
                  </a:lnTo>
                  <a:lnTo>
                    <a:pt x="39679" y="2619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32"/>
            <p:cNvSpPr/>
            <p:nvPr/>
          </p:nvSpPr>
          <p:spPr>
            <a:xfrm>
              <a:off x="2835900" y="2022000"/>
              <a:ext cx="504250" cy="568675"/>
            </a:xfrm>
            <a:custGeom>
              <a:avLst/>
              <a:gdLst/>
              <a:ahLst/>
              <a:cxnLst/>
              <a:rect l="l" t="t" r="r" b="b"/>
              <a:pathLst>
                <a:path w="20170" h="22747" extrusionOk="0">
                  <a:moveTo>
                    <a:pt x="16507" y="1"/>
                  </a:moveTo>
                  <a:lnTo>
                    <a:pt x="1" y="22380"/>
                  </a:lnTo>
                  <a:lnTo>
                    <a:pt x="20169" y="22746"/>
                  </a:lnTo>
                  <a:lnTo>
                    <a:pt x="19001" y="15453"/>
                  </a:lnTo>
                  <a:lnTo>
                    <a:pt x="16507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32"/>
            <p:cNvSpPr/>
            <p:nvPr/>
          </p:nvSpPr>
          <p:spPr>
            <a:xfrm>
              <a:off x="3255600" y="1913225"/>
              <a:ext cx="742900" cy="677450"/>
            </a:xfrm>
            <a:custGeom>
              <a:avLst/>
              <a:gdLst/>
              <a:ahLst/>
              <a:cxnLst/>
              <a:rect l="l" t="t" r="r" b="b"/>
              <a:pathLst>
                <a:path w="29716" h="27098" extrusionOk="0">
                  <a:moveTo>
                    <a:pt x="29716" y="1"/>
                  </a:moveTo>
                  <a:lnTo>
                    <a:pt x="1" y="4091"/>
                  </a:lnTo>
                  <a:lnTo>
                    <a:pt x="1086" y="10789"/>
                  </a:lnTo>
                  <a:lnTo>
                    <a:pt x="3715" y="27097"/>
                  </a:lnTo>
                  <a:lnTo>
                    <a:pt x="3725" y="27097"/>
                  </a:lnTo>
                  <a:lnTo>
                    <a:pt x="29716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32"/>
            <p:cNvSpPr/>
            <p:nvPr/>
          </p:nvSpPr>
          <p:spPr>
            <a:xfrm>
              <a:off x="1705175" y="2772175"/>
              <a:ext cx="693350" cy="663600"/>
            </a:xfrm>
            <a:custGeom>
              <a:avLst/>
              <a:gdLst/>
              <a:ahLst/>
              <a:cxnLst/>
              <a:rect l="l" t="t" r="r" b="b"/>
              <a:pathLst>
                <a:path w="27734" h="26544" extrusionOk="0">
                  <a:moveTo>
                    <a:pt x="3673" y="1"/>
                  </a:moveTo>
                  <a:lnTo>
                    <a:pt x="1628" y="14722"/>
                  </a:lnTo>
                  <a:lnTo>
                    <a:pt x="1" y="26470"/>
                  </a:lnTo>
                  <a:lnTo>
                    <a:pt x="52" y="26491"/>
                  </a:lnTo>
                  <a:lnTo>
                    <a:pt x="73" y="26544"/>
                  </a:lnTo>
                  <a:lnTo>
                    <a:pt x="27608" y="23685"/>
                  </a:lnTo>
                  <a:cubicBezTo>
                    <a:pt x="27566" y="23445"/>
                    <a:pt x="27608" y="23184"/>
                    <a:pt x="27733" y="22976"/>
                  </a:cubicBezTo>
                  <a:lnTo>
                    <a:pt x="3673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32"/>
            <p:cNvSpPr/>
            <p:nvPr/>
          </p:nvSpPr>
          <p:spPr>
            <a:xfrm>
              <a:off x="2435525" y="2589325"/>
              <a:ext cx="904625" cy="762200"/>
            </a:xfrm>
            <a:custGeom>
              <a:avLst/>
              <a:gdLst/>
              <a:ahLst/>
              <a:cxnLst/>
              <a:rect l="l" t="t" r="r" b="b"/>
              <a:pathLst>
                <a:path w="36185" h="30488" extrusionOk="0">
                  <a:moveTo>
                    <a:pt x="15797" y="0"/>
                  </a:moveTo>
                  <a:lnTo>
                    <a:pt x="6824" y="16976"/>
                  </a:lnTo>
                  <a:lnTo>
                    <a:pt x="1" y="30144"/>
                  </a:lnTo>
                  <a:cubicBezTo>
                    <a:pt x="94" y="30237"/>
                    <a:pt x="157" y="30362"/>
                    <a:pt x="198" y="30487"/>
                  </a:cubicBezTo>
                  <a:lnTo>
                    <a:pt x="36184" y="376"/>
                  </a:lnTo>
                  <a:lnTo>
                    <a:pt x="15797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32"/>
            <p:cNvSpPr/>
            <p:nvPr/>
          </p:nvSpPr>
          <p:spPr>
            <a:xfrm>
              <a:off x="1799325" y="2586200"/>
              <a:ext cx="1023050" cy="756725"/>
            </a:xfrm>
            <a:custGeom>
              <a:avLst/>
              <a:gdLst/>
              <a:ahLst/>
              <a:cxnLst/>
              <a:rect l="l" t="t" r="r" b="b"/>
              <a:pathLst>
                <a:path w="40922" h="30269" extrusionOk="0">
                  <a:moveTo>
                    <a:pt x="40921" y="0"/>
                  </a:moveTo>
                  <a:lnTo>
                    <a:pt x="1" y="7074"/>
                  </a:lnTo>
                  <a:lnTo>
                    <a:pt x="24176" y="30174"/>
                  </a:lnTo>
                  <a:cubicBezTo>
                    <a:pt x="24322" y="30060"/>
                    <a:pt x="24520" y="29976"/>
                    <a:pt x="24760" y="29976"/>
                  </a:cubicBezTo>
                  <a:cubicBezTo>
                    <a:pt x="24874" y="29976"/>
                    <a:pt x="24979" y="29997"/>
                    <a:pt x="25073" y="30028"/>
                  </a:cubicBezTo>
                  <a:lnTo>
                    <a:pt x="40879" y="125"/>
                  </a:lnTo>
                  <a:lnTo>
                    <a:pt x="40828" y="115"/>
                  </a:lnTo>
                  <a:lnTo>
                    <a:pt x="40921" y="0"/>
                  </a:lnTo>
                  <a:close/>
                  <a:moveTo>
                    <a:pt x="32272" y="17101"/>
                  </a:moveTo>
                  <a:lnTo>
                    <a:pt x="25354" y="30174"/>
                  </a:lnTo>
                  <a:lnTo>
                    <a:pt x="25449" y="30269"/>
                  </a:lnTo>
                  <a:lnTo>
                    <a:pt x="32272" y="1710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32"/>
            <p:cNvSpPr/>
            <p:nvPr/>
          </p:nvSpPr>
          <p:spPr>
            <a:xfrm>
              <a:off x="2440475" y="2598725"/>
              <a:ext cx="1417425" cy="916075"/>
            </a:xfrm>
            <a:custGeom>
              <a:avLst/>
              <a:gdLst/>
              <a:ahLst/>
              <a:cxnLst/>
              <a:rect l="l" t="t" r="r" b="b"/>
              <a:pathLst>
                <a:path w="56697" h="36643" extrusionOk="0">
                  <a:moveTo>
                    <a:pt x="35986" y="0"/>
                  </a:moveTo>
                  <a:lnTo>
                    <a:pt x="0" y="30111"/>
                  </a:lnTo>
                  <a:cubicBezTo>
                    <a:pt x="63" y="30310"/>
                    <a:pt x="74" y="30529"/>
                    <a:pt x="11" y="30737"/>
                  </a:cubicBezTo>
                  <a:lnTo>
                    <a:pt x="56446" y="36643"/>
                  </a:lnTo>
                  <a:lnTo>
                    <a:pt x="56394" y="36559"/>
                  </a:lnTo>
                  <a:lnTo>
                    <a:pt x="56697" y="36403"/>
                  </a:lnTo>
                  <a:lnTo>
                    <a:pt x="36268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32"/>
            <p:cNvSpPr/>
            <p:nvPr/>
          </p:nvSpPr>
          <p:spPr>
            <a:xfrm>
              <a:off x="3348725" y="1912975"/>
              <a:ext cx="1181625" cy="687075"/>
            </a:xfrm>
            <a:custGeom>
              <a:avLst/>
              <a:gdLst/>
              <a:ahLst/>
              <a:cxnLst/>
              <a:rect l="l" t="t" r="r" b="b"/>
              <a:pathLst>
                <a:path w="47265" h="27483" extrusionOk="0">
                  <a:moveTo>
                    <a:pt x="26095" y="1"/>
                  </a:moveTo>
                  <a:lnTo>
                    <a:pt x="25991" y="11"/>
                  </a:lnTo>
                  <a:lnTo>
                    <a:pt x="0" y="27107"/>
                  </a:lnTo>
                  <a:lnTo>
                    <a:pt x="47264" y="27483"/>
                  </a:lnTo>
                  <a:lnTo>
                    <a:pt x="32251" y="7993"/>
                  </a:lnTo>
                  <a:lnTo>
                    <a:pt x="26095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32"/>
            <p:cNvSpPr/>
            <p:nvPr/>
          </p:nvSpPr>
          <p:spPr>
            <a:xfrm>
              <a:off x="3347150" y="2598725"/>
              <a:ext cx="1183475" cy="910100"/>
            </a:xfrm>
            <a:custGeom>
              <a:avLst/>
              <a:gdLst/>
              <a:ahLst/>
              <a:cxnLst/>
              <a:rect l="l" t="t" r="r" b="b"/>
              <a:pathLst>
                <a:path w="47339" h="36404" extrusionOk="0">
                  <a:moveTo>
                    <a:pt x="1" y="0"/>
                  </a:moveTo>
                  <a:lnTo>
                    <a:pt x="20430" y="36403"/>
                  </a:lnTo>
                  <a:lnTo>
                    <a:pt x="20440" y="36392"/>
                  </a:lnTo>
                  <a:lnTo>
                    <a:pt x="20701" y="36257"/>
                  </a:lnTo>
                  <a:lnTo>
                    <a:pt x="47338" y="376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FFFFFF">
                <a:alpha val="4509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32"/>
            <p:cNvSpPr/>
            <p:nvPr/>
          </p:nvSpPr>
          <p:spPr>
            <a:xfrm>
              <a:off x="5290400" y="852125"/>
              <a:ext cx="669100" cy="448425"/>
            </a:xfrm>
            <a:custGeom>
              <a:avLst/>
              <a:gdLst/>
              <a:ahLst/>
              <a:cxnLst/>
              <a:rect l="l" t="t" r="r" b="b"/>
              <a:pathLst>
                <a:path w="26764" h="17937" extrusionOk="0">
                  <a:moveTo>
                    <a:pt x="9861" y="1"/>
                  </a:moveTo>
                  <a:lnTo>
                    <a:pt x="1" y="7670"/>
                  </a:lnTo>
                  <a:lnTo>
                    <a:pt x="158" y="7722"/>
                  </a:lnTo>
                  <a:lnTo>
                    <a:pt x="158" y="7732"/>
                  </a:lnTo>
                  <a:lnTo>
                    <a:pt x="26763" y="17936"/>
                  </a:lnTo>
                  <a:lnTo>
                    <a:pt x="26763" y="17936"/>
                  </a:lnTo>
                  <a:lnTo>
                    <a:pt x="9965" y="42"/>
                  </a:lnTo>
                  <a:lnTo>
                    <a:pt x="9861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32"/>
            <p:cNvSpPr/>
            <p:nvPr/>
          </p:nvSpPr>
          <p:spPr>
            <a:xfrm>
              <a:off x="5290400" y="852125"/>
              <a:ext cx="246525" cy="191750"/>
            </a:xfrm>
            <a:custGeom>
              <a:avLst/>
              <a:gdLst/>
              <a:ahLst/>
              <a:cxnLst/>
              <a:rect l="l" t="t" r="r" b="b"/>
              <a:pathLst>
                <a:path w="9861" h="7670" extrusionOk="0">
                  <a:moveTo>
                    <a:pt x="9861" y="1"/>
                  </a:moveTo>
                  <a:lnTo>
                    <a:pt x="1" y="7670"/>
                  </a:lnTo>
                  <a:lnTo>
                    <a:pt x="1" y="767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32"/>
            <p:cNvSpPr/>
            <p:nvPr/>
          </p:nvSpPr>
          <p:spPr>
            <a:xfrm>
              <a:off x="4013600" y="1916100"/>
              <a:ext cx="903050" cy="681600"/>
            </a:xfrm>
            <a:custGeom>
              <a:avLst/>
              <a:gdLst/>
              <a:ahLst/>
              <a:cxnLst/>
              <a:rect l="l" t="t" r="r" b="b"/>
              <a:pathLst>
                <a:path w="36122" h="27264" extrusionOk="0">
                  <a:moveTo>
                    <a:pt x="1" y="1"/>
                  </a:moveTo>
                  <a:lnTo>
                    <a:pt x="3746" y="4852"/>
                  </a:lnTo>
                  <a:lnTo>
                    <a:pt x="21014" y="27263"/>
                  </a:lnTo>
                  <a:lnTo>
                    <a:pt x="36122" y="1068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32"/>
            <p:cNvSpPr/>
            <p:nvPr/>
          </p:nvSpPr>
          <p:spPr>
            <a:xfrm>
              <a:off x="4007875" y="1047500"/>
              <a:ext cx="1277100" cy="1128675"/>
            </a:xfrm>
            <a:custGeom>
              <a:avLst/>
              <a:gdLst/>
              <a:ahLst/>
              <a:cxnLst/>
              <a:rect l="l" t="t" r="r" b="b"/>
              <a:pathLst>
                <a:path w="51084" h="45147" extrusionOk="0">
                  <a:moveTo>
                    <a:pt x="51083" y="1"/>
                  </a:moveTo>
                  <a:lnTo>
                    <a:pt x="10" y="34296"/>
                  </a:lnTo>
                  <a:lnTo>
                    <a:pt x="0" y="34337"/>
                  </a:lnTo>
                  <a:lnTo>
                    <a:pt x="36539" y="45147"/>
                  </a:lnTo>
                  <a:lnTo>
                    <a:pt x="51083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32"/>
            <p:cNvSpPr/>
            <p:nvPr/>
          </p:nvSpPr>
          <p:spPr>
            <a:xfrm>
              <a:off x="4929675" y="1045425"/>
              <a:ext cx="1040775" cy="1131025"/>
            </a:xfrm>
            <a:custGeom>
              <a:avLst/>
              <a:gdLst/>
              <a:ahLst/>
              <a:cxnLst/>
              <a:rect l="l" t="t" r="r" b="b"/>
              <a:pathLst>
                <a:path w="41631" h="45241" extrusionOk="0">
                  <a:moveTo>
                    <a:pt x="14587" y="0"/>
                  </a:moveTo>
                  <a:lnTo>
                    <a:pt x="1" y="45240"/>
                  </a:lnTo>
                  <a:lnTo>
                    <a:pt x="41631" y="10674"/>
                  </a:lnTo>
                  <a:lnTo>
                    <a:pt x="41192" y="10204"/>
                  </a:lnTo>
                  <a:lnTo>
                    <a:pt x="14587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32"/>
            <p:cNvSpPr/>
            <p:nvPr/>
          </p:nvSpPr>
          <p:spPr>
            <a:xfrm>
              <a:off x="4545450" y="2187900"/>
              <a:ext cx="829250" cy="755675"/>
            </a:xfrm>
            <a:custGeom>
              <a:avLst/>
              <a:gdLst/>
              <a:ahLst/>
              <a:cxnLst/>
              <a:rect l="l" t="t" r="r" b="b"/>
              <a:pathLst>
                <a:path w="33170" h="30227" extrusionOk="0">
                  <a:moveTo>
                    <a:pt x="15108" y="1"/>
                  </a:moveTo>
                  <a:lnTo>
                    <a:pt x="0" y="16590"/>
                  </a:lnTo>
                  <a:lnTo>
                    <a:pt x="33169" y="30226"/>
                  </a:lnTo>
                  <a:lnTo>
                    <a:pt x="33169" y="30226"/>
                  </a:lnTo>
                  <a:lnTo>
                    <a:pt x="21389" y="10507"/>
                  </a:lnTo>
                  <a:lnTo>
                    <a:pt x="15108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32"/>
            <p:cNvSpPr/>
            <p:nvPr/>
          </p:nvSpPr>
          <p:spPr>
            <a:xfrm>
              <a:off x="5978250" y="1318775"/>
              <a:ext cx="350075" cy="664900"/>
            </a:xfrm>
            <a:custGeom>
              <a:avLst/>
              <a:gdLst/>
              <a:ahLst/>
              <a:cxnLst/>
              <a:rect l="l" t="t" r="r" b="b"/>
              <a:pathLst>
                <a:path w="14003" h="26596" extrusionOk="0">
                  <a:moveTo>
                    <a:pt x="1" y="1"/>
                  </a:moveTo>
                  <a:lnTo>
                    <a:pt x="3694" y="26596"/>
                  </a:lnTo>
                  <a:lnTo>
                    <a:pt x="14002" y="11509"/>
                  </a:lnTo>
                  <a:lnTo>
                    <a:pt x="13950" y="1138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32"/>
            <p:cNvSpPr/>
            <p:nvPr/>
          </p:nvSpPr>
          <p:spPr>
            <a:xfrm>
              <a:off x="4931250" y="2185300"/>
              <a:ext cx="710800" cy="756975"/>
            </a:xfrm>
            <a:custGeom>
              <a:avLst/>
              <a:gdLst/>
              <a:ahLst/>
              <a:cxnLst/>
              <a:rect l="l" t="t" r="r" b="b"/>
              <a:pathLst>
                <a:path w="28432" h="30279" extrusionOk="0">
                  <a:moveTo>
                    <a:pt x="0" y="0"/>
                  </a:moveTo>
                  <a:lnTo>
                    <a:pt x="18092" y="30279"/>
                  </a:lnTo>
                  <a:lnTo>
                    <a:pt x="28431" y="3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32"/>
            <p:cNvSpPr/>
            <p:nvPr/>
          </p:nvSpPr>
          <p:spPr>
            <a:xfrm>
              <a:off x="5391600" y="2197550"/>
              <a:ext cx="451300" cy="746300"/>
            </a:xfrm>
            <a:custGeom>
              <a:avLst/>
              <a:gdLst/>
              <a:ahLst/>
              <a:cxnLst/>
              <a:rect l="l" t="t" r="r" b="b"/>
              <a:pathLst>
                <a:path w="18052" h="29852" extrusionOk="0">
                  <a:moveTo>
                    <a:pt x="10320" y="0"/>
                  </a:moveTo>
                  <a:lnTo>
                    <a:pt x="1" y="29851"/>
                  </a:lnTo>
                  <a:lnTo>
                    <a:pt x="18030" y="29851"/>
                  </a:lnTo>
                  <a:lnTo>
                    <a:pt x="18051" y="29840"/>
                  </a:lnTo>
                  <a:lnTo>
                    <a:pt x="10320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32"/>
            <p:cNvSpPr/>
            <p:nvPr/>
          </p:nvSpPr>
          <p:spPr>
            <a:xfrm>
              <a:off x="5649600" y="2193125"/>
              <a:ext cx="592900" cy="750450"/>
            </a:xfrm>
            <a:custGeom>
              <a:avLst/>
              <a:gdLst/>
              <a:ahLst/>
              <a:cxnLst/>
              <a:rect l="l" t="t" r="r" b="b"/>
              <a:pathLst>
                <a:path w="23716" h="30018" extrusionOk="0">
                  <a:moveTo>
                    <a:pt x="52" y="0"/>
                  </a:moveTo>
                  <a:lnTo>
                    <a:pt x="0" y="177"/>
                  </a:lnTo>
                  <a:lnTo>
                    <a:pt x="7731" y="30017"/>
                  </a:lnTo>
                  <a:lnTo>
                    <a:pt x="23715" y="18489"/>
                  </a:lnTo>
                  <a:lnTo>
                    <a:pt x="52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32"/>
            <p:cNvSpPr/>
            <p:nvPr/>
          </p:nvSpPr>
          <p:spPr>
            <a:xfrm>
              <a:off x="6070600" y="1606475"/>
              <a:ext cx="432475" cy="441650"/>
            </a:xfrm>
            <a:custGeom>
              <a:avLst/>
              <a:gdLst/>
              <a:ahLst/>
              <a:cxnLst/>
              <a:rect l="l" t="t" r="r" b="b"/>
              <a:pathLst>
                <a:path w="17299" h="17666" extrusionOk="0">
                  <a:moveTo>
                    <a:pt x="10308" y="1"/>
                  </a:moveTo>
                  <a:lnTo>
                    <a:pt x="0" y="15088"/>
                  </a:lnTo>
                  <a:lnTo>
                    <a:pt x="17299" y="17665"/>
                  </a:lnTo>
                  <a:lnTo>
                    <a:pt x="17299" y="17665"/>
                  </a:lnTo>
                  <a:lnTo>
                    <a:pt x="10308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32"/>
            <p:cNvSpPr/>
            <p:nvPr/>
          </p:nvSpPr>
          <p:spPr>
            <a:xfrm>
              <a:off x="5649075" y="1315125"/>
              <a:ext cx="421525" cy="872800"/>
            </a:xfrm>
            <a:custGeom>
              <a:avLst/>
              <a:gdLst/>
              <a:ahLst/>
              <a:cxnLst/>
              <a:rect l="l" t="t" r="r" b="b"/>
              <a:pathLst>
                <a:path w="16861" h="34912" extrusionOk="0">
                  <a:moveTo>
                    <a:pt x="12980" y="1"/>
                  </a:moveTo>
                  <a:lnTo>
                    <a:pt x="0" y="34859"/>
                  </a:lnTo>
                  <a:lnTo>
                    <a:pt x="167" y="34859"/>
                  </a:lnTo>
                  <a:lnTo>
                    <a:pt x="146" y="34912"/>
                  </a:lnTo>
                  <a:lnTo>
                    <a:pt x="16861" y="26742"/>
                  </a:lnTo>
                  <a:lnTo>
                    <a:pt x="13168" y="147"/>
                  </a:lnTo>
                  <a:lnTo>
                    <a:pt x="1298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32"/>
            <p:cNvSpPr/>
            <p:nvPr/>
          </p:nvSpPr>
          <p:spPr>
            <a:xfrm>
              <a:off x="4929400" y="1312250"/>
              <a:ext cx="1044175" cy="874350"/>
            </a:xfrm>
            <a:custGeom>
              <a:avLst/>
              <a:gdLst/>
              <a:ahLst/>
              <a:cxnLst/>
              <a:rect l="l" t="t" r="r" b="b"/>
              <a:pathLst>
                <a:path w="41767" h="34974" extrusionOk="0">
                  <a:moveTo>
                    <a:pt x="41642" y="1"/>
                  </a:moveTo>
                  <a:lnTo>
                    <a:pt x="12" y="34567"/>
                  </a:lnTo>
                  <a:lnTo>
                    <a:pt x="1" y="34598"/>
                  </a:lnTo>
                  <a:lnTo>
                    <a:pt x="28787" y="34974"/>
                  </a:lnTo>
                  <a:lnTo>
                    <a:pt x="41767" y="116"/>
                  </a:lnTo>
                  <a:lnTo>
                    <a:pt x="41683" y="42"/>
                  </a:lnTo>
                  <a:lnTo>
                    <a:pt x="41642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32"/>
            <p:cNvSpPr/>
            <p:nvPr/>
          </p:nvSpPr>
          <p:spPr>
            <a:xfrm>
              <a:off x="5650875" y="1983650"/>
              <a:ext cx="595025" cy="671700"/>
            </a:xfrm>
            <a:custGeom>
              <a:avLst/>
              <a:gdLst/>
              <a:ahLst/>
              <a:cxnLst/>
              <a:rect l="l" t="t" r="r" b="b"/>
              <a:pathLst>
                <a:path w="23801" h="26868" extrusionOk="0">
                  <a:moveTo>
                    <a:pt x="16789" y="1"/>
                  </a:moveTo>
                  <a:lnTo>
                    <a:pt x="74" y="8171"/>
                  </a:lnTo>
                  <a:lnTo>
                    <a:pt x="1" y="8379"/>
                  </a:lnTo>
                  <a:lnTo>
                    <a:pt x="23664" y="26868"/>
                  </a:lnTo>
                  <a:lnTo>
                    <a:pt x="23675" y="26868"/>
                  </a:lnTo>
                  <a:lnTo>
                    <a:pt x="23800" y="26565"/>
                  </a:lnTo>
                  <a:lnTo>
                    <a:pt x="16789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32"/>
            <p:cNvSpPr/>
            <p:nvPr/>
          </p:nvSpPr>
          <p:spPr>
            <a:xfrm>
              <a:off x="6070600" y="1983650"/>
              <a:ext cx="433000" cy="664125"/>
            </a:xfrm>
            <a:custGeom>
              <a:avLst/>
              <a:gdLst/>
              <a:ahLst/>
              <a:cxnLst/>
              <a:rect l="l" t="t" r="r" b="b"/>
              <a:pathLst>
                <a:path w="17320" h="26565" extrusionOk="0">
                  <a:moveTo>
                    <a:pt x="0" y="1"/>
                  </a:moveTo>
                  <a:lnTo>
                    <a:pt x="7011" y="26565"/>
                  </a:lnTo>
                  <a:lnTo>
                    <a:pt x="17320" y="2630"/>
                  </a:lnTo>
                  <a:lnTo>
                    <a:pt x="17299" y="257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32"/>
            <p:cNvSpPr/>
            <p:nvPr/>
          </p:nvSpPr>
          <p:spPr>
            <a:xfrm>
              <a:off x="2437350" y="3367150"/>
              <a:ext cx="1416375" cy="419975"/>
            </a:xfrm>
            <a:custGeom>
              <a:avLst/>
              <a:gdLst/>
              <a:ahLst/>
              <a:cxnLst/>
              <a:rect l="l" t="t" r="r" b="b"/>
              <a:pathLst>
                <a:path w="56655" h="16799" extrusionOk="0">
                  <a:moveTo>
                    <a:pt x="136" y="0"/>
                  </a:moveTo>
                  <a:cubicBezTo>
                    <a:pt x="115" y="116"/>
                    <a:pt x="63" y="220"/>
                    <a:pt x="0" y="313"/>
                  </a:cubicBezTo>
                  <a:lnTo>
                    <a:pt x="13919" y="16799"/>
                  </a:lnTo>
                  <a:lnTo>
                    <a:pt x="56655" y="6031"/>
                  </a:lnTo>
                  <a:lnTo>
                    <a:pt x="56571" y="5906"/>
                  </a:lnTo>
                  <a:lnTo>
                    <a:pt x="136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32"/>
            <p:cNvSpPr/>
            <p:nvPr/>
          </p:nvSpPr>
          <p:spPr>
            <a:xfrm>
              <a:off x="1710125" y="3372125"/>
              <a:ext cx="693325" cy="509425"/>
            </a:xfrm>
            <a:custGeom>
              <a:avLst/>
              <a:gdLst/>
              <a:ahLst/>
              <a:cxnLst/>
              <a:rect l="l" t="t" r="r" b="b"/>
              <a:pathLst>
                <a:path w="27733" h="20377" extrusionOk="0">
                  <a:moveTo>
                    <a:pt x="27503" y="0"/>
                  </a:moveTo>
                  <a:lnTo>
                    <a:pt x="14211" y="1387"/>
                  </a:lnTo>
                  <a:lnTo>
                    <a:pt x="0" y="2859"/>
                  </a:lnTo>
                  <a:lnTo>
                    <a:pt x="6928" y="20376"/>
                  </a:lnTo>
                  <a:lnTo>
                    <a:pt x="15286" y="12312"/>
                  </a:lnTo>
                  <a:lnTo>
                    <a:pt x="27733" y="292"/>
                  </a:lnTo>
                  <a:cubicBezTo>
                    <a:pt x="27639" y="209"/>
                    <a:pt x="27566" y="114"/>
                    <a:pt x="27503" y="0"/>
                  </a:cubicBez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32"/>
            <p:cNvSpPr/>
            <p:nvPr/>
          </p:nvSpPr>
          <p:spPr>
            <a:xfrm>
              <a:off x="1890100" y="3380700"/>
              <a:ext cx="882975" cy="505550"/>
            </a:xfrm>
            <a:custGeom>
              <a:avLst/>
              <a:gdLst/>
              <a:ahLst/>
              <a:cxnLst/>
              <a:rect l="l" t="t" r="r" b="b"/>
              <a:pathLst>
                <a:path w="35319" h="20222" extrusionOk="0">
                  <a:moveTo>
                    <a:pt x="21651" y="1"/>
                  </a:moveTo>
                  <a:cubicBezTo>
                    <a:pt x="21515" y="84"/>
                    <a:pt x="21338" y="147"/>
                    <a:pt x="21129" y="147"/>
                  </a:cubicBezTo>
                  <a:cubicBezTo>
                    <a:pt x="21025" y="147"/>
                    <a:pt x="20930" y="126"/>
                    <a:pt x="20847" y="105"/>
                  </a:cubicBezTo>
                  <a:lnTo>
                    <a:pt x="10904" y="9704"/>
                  </a:lnTo>
                  <a:lnTo>
                    <a:pt x="1" y="20221"/>
                  </a:lnTo>
                  <a:lnTo>
                    <a:pt x="1" y="20221"/>
                  </a:lnTo>
                  <a:lnTo>
                    <a:pt x="35319" y="16184"/>
                  </a:lnTo>
                  <a:lnTo>
                    <a:pt x="21651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32"/>
            <p:cNvSpPr/>
            <p:nvPr/>
          </p:nvSpPr>
          <p:spPr>
            <a:xfrm>
              <a:off x="2785300" y="3517925"/>
              <a:ext cx="1071300" cy="546725"/>
            </a:xfrm>
            <a:custGeom>
              <a:avLst/>
              <a:gdLst/>
              <a:ahLst/>
              <a:cxnLst/>
              <a:rect l="l" t="t" r="r" b="b"/>
              <a:pathLst>
                <a:path w="42852" h="21869" extrusionOk="0">
                  <a:moveTo>
                    <a:pt x="42737" y="0"/>
                  </a:moveTo>
                  <a:lnTo>
                    <a:pt x="1" y="10768"/>
                  </a:lnTo>
                  <a:lnTo>
                    <a:pt x="147" y="10945"/>
                  </a:lnTo>
                  <a:lnTo>
                    <a:pt x="126" y="10945"/>
                  </a:lnTo>
                  <a:lnTo>
                    <a:pt x="24874" y="21869"/>
                  </a:lnTo>
                  <a:lnTo>
                    <a:pt x="25636" y="21723"/>
                  </a:lnTo>
                  <a:lnTo>
                    <a:pt x="25646" y="21775"/>
                  </a:lnTo>
                  <a:lnTo>
                    <a:pt x="42852" y="178"/>
                  </a:lnTo>
                  <a:lnTo>
                    <a:pt x="42737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32"/>
            <p:cNvSpPr/>
            <p:nvPr/>
          </p:nvSpPr>
          <p:spPr>
            <a:xfrm>
              <a:off x="1901050" y="3792600"/>
              <a:ext cx="878025" cy="427000"/>
            </a:xfrm>
            <a:custGeom>
              <a:avLst/>
              <a:gdLst/>
              <a:ahLst/>
              <a:cxnLst/>
              <a:rect l="l" t="t" r="r" b="b"/>
              <a:pathLst>
                <a:path w="35121" h="17080" extrusionOk="0">
                  <a:moveTo>
                    <a:pt x="35120" y="0"/>
                  </a:moveTo>
                  <a:lnTo>
                    <a:pt x="1" y="4027"/>
                  </a:lnTo>
                  <a:lnTo>
                    <a:pt x="27723" y="17079"/>
                  </a:lnTo>
                  <a:lnTo>
                    <a:pt x="27838" y="17059"/>
                  </a:lnTo>
                  <a:lnTo>
                    <a:pt x="35120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2"/>
            <p:cNvSpPr/>
            <p:nvPr/>
          </p:nvSpPr>
          <p:spPr>
            <a:xfrm>
              <a:off x="2596975" y="3791550"/>
              <a:ext cx="810200" cy="427525"/>
            </a:xfrm>
            <a:custGeom>
              <a:avLst/>
              <a:gdLst/>
              <a:ahLst/>
              <a:cxnLst/>
              <a:rect l="l" t="t" r="r" b="b"/>
              <a:pathLst>
                <a:path w="32408" h="17101" extrusionOk="0">
                  <a:moveTo>
                    <a:pt x="7659" y="0"/>
                  </a:moveTo>
                  <a:lnTo>
                    <a:pt x="7378" y="31"/>
                  </a:lnTo>
                  <a:lnTo>
                    <a:pt x="7283" y="42"/>
                  </a:lnTo>
                  <a:lnTo>
                    <a:pt x="1" y="17101"/>
                  </a:lnTo>
                  <a:lnTo>
                    <a:pt x="32407" y="10924"/>
                  </a:lnTo>
                  <a:lnTo>
                    <a:pt x="7659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2"/>
            <p:cNvSpPr/>
            <p:nvPr/>
          </p:nvSpPr>
          <p:spPr>
            <a:xfrm>
              <a:off x="4542075" y="2609950"/>
              <a:ext cx="819050" cy="410050"/>
            </a:xfrm>
            <a:custGeom>
              <a:avLst/>
              <a:gdLst/>
              <a:ahLst/>
              <a:cxnLst/>
              <a:rect l="l" t="t" r="r" b="b"/>
              <a:pathLst>
                <a:path w="32762" h="16402" extrusionOk="0">
                  <a:moveTo>
                    <a:pt x="0" y="0"/>
                  </a:moveTo>
                  <a:lnTo>
                    <a:pt x="9850" y="16402"/>
                  </a:lnTo>
                  <a:lnTo>
                    <a:pt x="9912" y="16370"/>
                  </a:lnTo>
                  <a:lnTo>
                    <a:pt x="9975" y="16360"/>
                  </a:lnTo>
                  <a:lnTo>
                    <a:pt x="32762" y="134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2"/>
            <p:cNvSpPr/>
            <p:nvPr/>
          </p:nvSpPr>
          <p:spPr>
            <a:xfrm>
              <a:off x="3881350" y="2608900"/>
              <a:ext cx="906975" cy="887650"/>
            </a:xfrm>
            <a:custGeom>
              <a:avLst/>
              <a:gdLst/>
              <a:ahLst/>
              <a:cxnLst/>
              <a:rect l="l" t="t" r="r" b="b"/>
              <a:pathLst>
                <a:path w="36279" h="35506" extrusionOk="0">
                  <a:moveTo>
                    <a:pt x="26346" y="0"/>
                  </a:moveTo>
                  <a:lnTo>
                    <a:pt x="1" y="35505"/>
                  </a:lnTo>
                  <a:lnTo>
                    <a:pt x="36279" y="16444"/>
                  </a:lnTo>
                  <a:lnTo>
                    <a:pt x="26429" y="42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32"/>
            <p:cNvSpPr/>
            <p:nvPr/>
          </p:nvSpPr>
          <p:spPr>
            <a:xfrm>
              <a:off x="3426450" y="3522350"/>
              <a:ext cx="515450" cy="641700"/>
            </a:xfrm>
            <a:custGeom>
              <a:avLst/>
              <a:gdLst/>
              <a:ahLst/>
              <a:cxnLst/>
              <a:rect l="l" t="t" r="r" b="b"/>
              <a:pathLst>
                <a:path w="20618" h="25668" extrusionOk="0">
                  <a:moveTo>
                    <a:pt x="17206" y="1"/>
                  </a:moveTo>
                  <a:lnTo>
                    <a:pt x="0" y="21598"/>
                  </a:lnTo>
                  <a:lnTo>
                    <a:pt x="95" y="21984"/>
                  </a:lnTo>
                  <a:lnTo>
                    <a:pt x="20617" y="25667"/>
                  </a:lnTo>
                  <a:lnTo>
                    <a:pt x="17508" y="481"/>
                  </a:lnTo>
                  <a:lnTo>
                    <a:pt x="17206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32"/>
            <p:cNvSpPr/>
            <p:nvPr/>
          </p:nvSpPr>
          <p:spPr>
            <a:xfrm>
              <a:off x="3428800" y="4071925"/>
              <a:ext cx="513100" cy="392350"/>
            </a:xfrm>
            <a:custGeom>
              <a:avLst/>
              <a:gdLst/>
              <a:ahLst/>
              <a:cxnLst/>
              <a:rect l="l" t="t" r="r" b="b"/>
              <a:pathLst>
                <a:path w="20524" h="15694" extrusionOk="0">
                  <a:moveTo>
                    <a:pt x="1" y="1"/>
                  </a:moveTo>
                  <a:lnTo>
                    <a:pt x="3871" y="15693"/>
                  </a:lnTo>
                  <a:lnTo>
                    <a:pt x="20523" y="368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32"/>
            <p:cNvSpPr/>
            <p:nvPr/>
          </p:nvSpPr>
          <p:spPr>
            <a:xfrm>
              <a:off x="3525575" y="4164025"/>
              <a:ext cx="513100" cy="406925"/>
            </a:xfrm>
            <a:custGeom>
              <a:avLst/>
              <a:gdLst/>
              <a:ahLst/>
              <a:cxnLst/>
              <a:rect l="l" t="t" r="r" b="b"/>
              <a:pathLst>
                <a:path w="20524" h="16277" extrusionOk="0">
                  <a:moveTo>
                    <a:pt x="16652" y="0"/>
                  </a:moveTo>
                  <a:lnTo>
                    <a:pt x="0" y="12009"/>
                  </a:lnTo>
                  <a:lnTo>
                    <a:pt x="53" y="12208"/>
                  </a:lnTo>
                  <a:lnTo>
                    <a:pt x="53" y="12270"/>
                  </a:lnTo>
                  <a:lnTo>
                    <a:pt x="20273" y="16277"/>
                  </a:lnTo>
                  <a:lnTo>
                    <a:pt x="20419" y="16173"/>
                  </a:lnTo>
                  <a:lnTo>
                    <a:pt x="20523" y="15630"/>
                  </a:lnTo>
                  <a:lnTo>
                    <a:pt x="16652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2"/>
            <p:cNvSpPr/>
            <p:nvPr/>
          </p:nvSpPr>
          <p:spPr>
            <a:xfrm>
              <a:off x="3864125" y="3534350"/>
              <a:ext cx="289050" cy="629700"/>
            </a:xfrm>
            <a:custGeom>
              <a:avLst/>
              <a:gdLst/>
              <a:ahLst/>
              <a:cxnLst/>
              <a:rect l="l" t="t" r="r" b="b"/>
              <a:pathLst>
                <a:path w="11562" h="25188" extrusionOk="0">
                  <a:moveTo>
                    <a:pt x="1" y="1"/>
                  </a:moveTo>
                  <a:lnTo>
                    <a:pt x="3110" y="25187"/>
                  </a:lnTo>
                  <a:lnTo>
                    <a:pt x="11510" y="18416"/>
                  </a:lnTo>
                  <a:lnTo>
                    <a:pt x="11561" y="1816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32"/>
            <p:cNvSpPr/>
            <p:nvPr/>
          </p:nvSpPr>
          <p:spPr>
            <a:xfrm>
              <a:off x="3941875" y="3994725"/>
              <a:ext cx="210000" cy="560050"/>
            </a:xfrm>
            <a:custGeom>
              <a:avLst/>
              <a:gdLst/>
              <a:ahLst/>
              <a:cxnLst/>
              <a:rect l="l" t="t" r="r" b="b"/>
              <a:pathLst>
                <a:path w="8400" h="22402" extrusionOk="0">
                  <a:moveTo>
                    <a:pt x="8400" y="1"/>
                  </a:moveTo>
                  <a:lnTo>
                    <a:pt x="0" y="6772"/>
                  </a:lnTo>
                  <a:lnTo>
                    <a:pt x="3871" y="22402"/>
                  </a:lnTo>
                  <a:lnTo>
                    <a:pt x="840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32"/>
            <p:cNvSpPr/>
            <p:nvPr/>
          </p:nvSpPr>
          <p:spPr>
            <a:xfrm>
              <a:off x="3526875" y="4470775"/>
              <a:ext cx="505525" cy="469250"/>
            </a:xfrm>
            <a:custGeom>
              <a:avLst/>
              <a:gdLst/>
              <a:ahLst/>
              <a:cxnLst/>
              <a:rect l="l" t="t" r="r" b="b"/>
              <a:pathLst>
                <a:path w="20221" h="18770" extrusionOk="0">
                  <a:moveTo>
                    <a:pt x="1" y="0"/>
                  </a:moveTo>
                  <a:lnTo>
                    <a:pt x="1" y="18770"/>
                  </a:lnTo>
                  <a:lnTo>
                    <a:pt x="20221" y="400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32"/>
            <p:cNvSpPr/>
            <p:nvPr/>
          </p:nvSpPr>
          <p:spPr>
            <a:xfrm>
              <a:off x="1109425" y="283500"/>
              <a:ext cx="5411650" cy="4688350"/>
            </a:xfrm>
            <a:custGeom>
              <a:avLst/>
              <a:gdLst/>
              <a:ahLst/>
              <a:cxnLst/>
              <a:rect l="l" t="t" r="r" b="b"/>
              <a:pathLst>
                <a:path w="216466" h="187534" extrusionOk="0">
                  <a:moveTo>
                    <a:pt x="100694" y="679"/>
                  </a:moveTo>
                  <a:lnTo>
                    <a:pt x="120905" y="7044"/>
                  </a:lnTo>
                  <a:lnTo>
                    <a:pt x="134489" y="7429"/>
                  </a:lnTo>
                  <a:lnTo>
                    <a:pt x="149451" y="11164"/>
                  </a:lnTo>
                  <a:lnTo>
                    <a:pt x="177204" y="22787"/>
                  </a:lnTo>
                  <a:lnTo>
                    <a:pt x="194482" y="41192"/>
                  </a:lnTo>
                  <a:lnTo>
                    <a:pt x="208703" y="52794"/>
                  </a:lnTo>
                  <a:lnTo>
                    <a:pt x="215767" y="70636"/>
                  </a:lnTo>
                  <a:lnTo>
                    <a:pt x="205333" y="94874"/>
                  </a:lnTo>
                  <a:lnTo>
                    <a:pt x="189317" y="106413"/>
                  </a:lnTo>
                  <a:lnTo>
                    <a:pt x="170965" y="106413"/>
                  </a:lnTo>
                  <a:lnTo>
                    <a:pt x="147281" y="109418"/>
                  </a:lnTo>
                  <a:lnTo>
                    <a:pt x="147218" y="109428"/>
                  </a:lnTo>
                  <a:lnTo>
                    <a:pt x="109949" y="129001"/>
                  </a:lnTo>
                  <a:lnTo>
                    <a:pt x="109636" y="129168"/>
                  </a:lnTo>
                  <a:lnTo>
                    <a:pt x="121749" y="148199"/>
                  </a:lnTo>
                  <a:lnTo>
                    <a:pt x="117065" y="171394"/>
                  </a:lnTo>
                  <a:lnTo>
                    <a:pt x="96699" y="186261"/>
                  </a:lnTo>
                  <a:lnTo>
                    <a:pt x="96699" y="167429"/>
                  </a:lnTo>
                  <a:lnTo>
                    <a:pt x="92671" y="151100"/>
                  </a:lnTo>
                  <a:lnTo>
                    <a:pt x="59388" y="157443"/>
                  </a:lnTo>
                  <a:lnTo>
                    <a:pt x="31030" y="144088"/>
                  </a:lnTo>
                  <a:lnTo>
                    <a:pt x="23882" y="126038"/>
                  </a:lnTo>
                  <a:lnTo>
                    <a:pt x="9954" y="120019"/>
                  </a:lnTo>
                  <a:lnTo>
                    <a:pt x="2139" y="104389"/>
                  </a:lnTo>
                  <a:lnTo>
                    <a:pt x="647" y="84179"/>
                  </a:lnTo>
                  <a:lnTo>
                    <a:pt x="647" y="66984"/>
                  </a:lnTo>
                  <a:lnTo>
                    <a:pt x="13355" y="49790"/>
                  </a:lnTo>
                  <a:lnTo>
                    <a:pt x="25354" y="35162"/>
                  </a:lnTo>
                  <a:lnTo>
                    <a:pt x="39231" y="25041"/>
                  </a:lnTo>
                  <a:lnTo>
                    <a:pt x="47160" y="15996"/>
                  </a:lnTo>
                  <a:lnTo>
                    <a:pt x="56456" y="8922"/>
                  </a:lnTo>
                  <a:lnTo>
                    <a:pt x="78920" y="7054"/>
                  </a:lnTo>
                  <a:lnTo>
                    <a:pt x="100694" y="679"/>
                  </a:lnTo>
                  <a:close/>
                  <a:moveTo>
                    <a:pt x="100705" y="0"/>
                  </a:moveTo>
                  <a:lnTo>
                    <a:pt x="78836" y="6407"/>
                  </a:lnTo>
                  <a:lnTo>
                    <a:pt x="56310" y="8285"/>
                  </a:lnTo>
                  <a:lnTo>
                    <a:pt x="56216" y="8296"/>
                  </a:lnTo>
                  <a:lnTo>
                    <a:pt x="46743" y="15495"/>
                  </a:lnTo>
                  <a:lnTo>
                    <a:pt x="38823" y="24540"/>
                  </a:lnTo>
                  <a:lnTo>
                    <a:pt x="24947" y="34661"/>
                  </a:lnTo>
                  <a:lnTo>
                    <a:pt x="12844" y="49393"/>
                  </a:lnTo>
                  <a:lnTo>
                    <a:pt x="0" y="66775"/>
                  </a:lnTo>
                  <a:lnTo>
                    <a:pt x="0" y="84200"/>
                  </a:lnTo>
                  <a:lnTo>
                    <a:pt x="1503" y="104503"/>
                  </a:lnTo>
                  <a:lnTo>
                    <a:pt x="9484" y="120519"/>
                  </a:lnTo>
                  <a:lnTo>
                    <a:pt x="23382" y="126529"/>
                  </a:lnTo>
                  <a:lnTo>
                    <a:pt x="30518" y="144568"/>
                  </a:lnTo>
                  <a:lnTo>
                    <a:pt x="59305" y="158122"/>
                  </a:lnTo>
                  <a:lnTo>
                    <a:pt x="92191" y="151851"/>
                  </a:lnTo>
                  <a:lnTo>
                    <a:pt x="96052" y="167471"/>
                  </a:lnTo>
                  <a:lnTo>
                    <a:pt x="96052" y="187534"/>
                  </a:lnTo>
                  <a:lnTo>
                    <a:pt x="117545" y="171842"/>
                  </a:lnTo>
                  <a:lnTo>
                    <a:pt x="117649" y="171769"/>
                  </a:lnTo>
                  <a:lnTo>
                    <a:pt x="122438" y="148074"/>
                  </a:lnTo>
                  <a:lnTo>
                    <a:pt x="110565" y="129409"/>
                  </a:lnTo>
                  <a:lnTo>
                    <a:pt x="147416" y="110054"/>
                  </a:lnTo>
                  <a:lnTo>
                    <a:pt x="171007" y="107060"/>
                  </a:lnTo>
                  <a:lnTo>
                    <a:pt x="189526" y="107060"/>
                  </a:lnTo>
                  <a:lnTo>
                    <a:pt x="205781" y="95343"/>
                  </a:lnTo>
                  <a:lnTo>
                    <a:pt x="205855" y="95291"/>
                  </a:lnTo>
                  <a:lnTo>
                    <a:pt x="216414" y="70772"/>
                  </a:lnTo>
                  <a:lnTo>
                    <a:pt x="216465" y="70647"/>
                  </a:lnTo>
                  <a:lnTo>
                    <a:pt x="209245" y="52398"/>
                  </a:lnTo>
                  <a:lnTo>
                    <a:pt x="194920" y="40723"/>
                  </a:lnTo>
                  <a:lnTo>
                    <a:pt x="177632" y="22297"/>
                  </a:lnTo>
                  <a:lnTo>
                    <a:pt x="177580" y="22245"/>
                  </a:lnTo>
                  <a:lnTo>
                    <a:pt x="149649" y="10549"/>
                  </a:lnTo>
                  <a:lnTo>
                    <a:pt x="134614" y="6793"/>
                  </a:lnTo>
                  <a:lnTo>
                    <a:pt x="121051" y="6407"/>
                  </a:lnTo>
                  <a:lnTo>
                    <a:pt x="100705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32"/>
            <p:cNvSpPr/>
            <p:nvPr/>
          </p:nvSpPr>
          <p:spPr>
            <a:xfrm>
              <a:off x="1429450" y="1148725"/>
              <a:ext cx="483900" cy="473950"/>
            </a:xfrm>
            <a:custGeom>
              <a:avLst/>
              <a:gdLst/>
              <a:ahLst/>
              <a:cxnLst/>
              <a:rect l="l" t="t" r="r" b="b"/>
              <a:pathLst>
                <a:path w="19356" h="18958" extrusionOk="0">
                  <a:moveTo>
                    <a:pt x="12282" y="636"/>
                  </a:moveTo>
                  <a:lnTo>
                    <a:pt x="18844" y="18519"/>
                  </a:lnTo>
                  <a:lnTo>
                    <a:pt x="18844" y="18519"/>
                  </a:lnTo>
                  <a:lnTo>
                    <a:pt x="596" y="14878"/>
                  </a:lnTo>
                  <a:lnTo>
                    <a:pt x="12282" y="636"/>
                  </a:lnTo>
                  <a:close/>
                  <a:moveTo>
                    <a:pt x="12386" y="0"/>
                  </a:moveTo>
                  <a:lnTo>
                    <a:pt x="1" y="15087"/>
                  </a:lnTo>
                  <a:lnTo>
                    <a:pt x="19356" y="18958"/>
                  </a:lnTo>
                  <a:lnTo>
                    <a:pt x="12386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32"/>
            <p:cNvSpPr/>
            <p:nvPr/>
          </p:nvSpPr>
          <p:spPr>
            <a:xfrm>
              <a:off x="1732825" y="899600"/>
              <a:ext cx="355025" cy="718900"/>
            </a:xfrm>
            <a:custGeom>
              <a:avLst/>
              <a:gdLst/>
              <a:ahLst/>
              <a:cxnLst/>
              <a:rect l="l" t="t" r="r" b="b"/>
              <a:pathLst>
                <a:path w="14201" h="28756" extrusionOk="0">
                  <a:moveTo>
                    <a:pt x="14012" y="1"/>
                  </a:moveTo>
                  <a:lnTo>
                    <a:pt x="1" y="10226"/>
                  </a:lnTo>
                  <a:lnTo>
                    <a:pt x="6813" y="28756"/>
                  </a:lnTo>
                  <a:lnTo>
                    <a:pt x="7116" y="28651"/>
                  </a:lnTo>
                  <a:lnTo>
                    <a:pt x="386" y="10341"/>
                  </a:lnTo>
                  <a:lnTo>
                    <a:pt x="14200" y="262"/>
                  </a:lnTo>
                  <a:lnTo>
                    <a:pt x="14012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32"/>
            <p:cNvSpPr/>
            <p:nvPr/>
          </p:nvSpPr>
          <p:spPr>
            <a:xfrm>
              <a:off x="1432600" y="1518325"/>
              <a:ext cx="481800" cy="616650"/>
            </a:xfrm>
            <a:custGeom>
              <a:avLst/>
              <a:gdLst/>
              <a:ahLst/>
              <a:cxnLst/>
              <a:rect l="l" t="t" r="r" b="b"/>
              <a:pathLst>
                <a:path w="19272" h="24666" extrusionOk="0">
                  <a:moveTo>
                    <a:pt x="355" y="397"/>
                  </a:moveTo>
                  <a:lnTo>
                    <a:pt x="18676" y="4059"/>
                  </a:lnTo>
                  <a:lnTo>
                    <a:pt x="1816" y="23851"/>
                  </a:lnTo>
                  <a:lnTo>
                    <a:pt x="355" y="397"/>
                  </a:lnTo>
                  <a:close/>
                  <a:moveTo>
                    <a:pt x="0" y="0"/>
                  </a:moveTo>
                  <a:lnTo>
                    <a:pt x="1544" y="24665"/>
                  </a:lnTo>
                  <a:lnTo>
                    <a:pt x="19271" y="38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32"/>
            <p:cNvSpPr/>
            <p:nvPr/>
          </p:nvSpPr>
          <p:spPr>
            <a:xfrm>
              <a:off x="1466500" y="1609350"/>
              <a:ext cx="662825" cy="585875"/>
            </a:xfrm>
            <a:custGeom>
              <a:avLst/>
              <a:gdLst/>
              <a:ahLst/>
              <a:cxnLst/>
              <a:rect l="l" t="t" r="r" b="b"/>
              <a:pathLst>
                <a:path w="26513" h="23435" extrusionOk="0">
                  <a:moveTo>
                    <a:pt x="17561" y="627"/>
                  </a:moveTo>
                  <a:lnTo>
                    <a:pt x="26022" y="23059"/>
                  </a:lnTo>
                  <a:lnTo>
                    <a:pt x="647" y="20482"/>
                  </a:lnTo>
                  <a:lnTo>
                    <a:pt x="17561" y="627"/>
                  </a:lnTo>
                  <a:close/>
                  <a:moveTo>
                    <a:pt x="17675" y="1"/>
                  </a:moveTo>
                  <a:lnTo>
                    <a:pt x="0" y="20743"/>
                  </a:lnTo>
                  <a:lnTo>
                    <a:pt x="26513" y="23435"/>
                  </a:lnTo>
                  <a:lnTo>
                    <a:pt x="26513" y="23435"/>
                  </a:lnTo>
                  <a:lnTo>
                    <a:pt x="17675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32"/>
            <p:cNvSpPr/>
            <p:nvPr/>
          </p:nvSpPr>
          <p:spPr>
            <a:xfrm>
              <a:off x="1111225" y="1511800"/>
              <a:ext cx="367825" cy="619525"/>
            </a:xfrm>
            <a:custGeom>
              <a:avLst/>
              <a:gdLst/>
              <a:ahLst/>
              <a:cxnLst/>
              <a:rect l="l" t="t" r="r" b="b"/>
              <a:pathLst>
                <a:path w="14713" h="24781" extrusionOk="0">
                  <a:moveTo>
                    <a:pt x="12897" y="908"/>
                  </a:moveTo>
                  <a:lnTo>
                    <a:pt x="14358" y="24258"/>
                  </a:lnTo>
                  <a:lnTo>
                    <a:pt x="492" y="17685"/>
                  </a:lnTo>
                  <a:lnTo>
                    <a:pt x="12897" y="908"/>
                  </a:lnTo>
                  <a:close/>
                  <a:moveTo>
                    <a:pt x="13168" y="1"/>
                  </a:moveTo>
                  <a:lnTo>
                    <a:pt x="1" y="17810"/>
                  </a:lnTo>
                  <a:lnTo>
                    <a:pt x="14712" y="24780"/>
                  </a:lnTo>
                  <a:lnTo>
                    <a:pt x="14712" y="24780"/>
                  </a:lnTo>
                  <a:lnTo>
                    <a:pt x="13168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32"/>
            <p:cNvSpPr/>
            <p:nvPr/>
          </p:nvSpPr>
          <p:spPr>
            <a:xfrm>
              <a:off x="2075050" y="672950"/>
              <a:ext cx="776275" cy="235825"/>
            </a:xfrm>
            <a:custGeom>
              <a:avLst/>
              <a:gdLst/>
              <a:ahLst/>
              <a:cxnLst/>
              <a:rect l="l" t="t" r="r" b="b"/>
              <a:pathLst>
                <a:path w="31051" h="9433" extrusionOk="0">
                  <a:moveTo>
                    <a:pt x="8378" y="355"/>
                  </a:moveTo>
                  <a:lnTo>
                    <a:pt x="29194" y="4299"/>
                  </a:lnTo>
                  <a:lnTo>
                    <a:pt x="835" y="8962"/>
                  </a:lnTo>
                  <a:lnTo>
                    <a:pt x="8378" y="355"/>
                  </a:lnTo>
                  <a:close/>
                  <a:moveTo>
                    <a:pt x="8253" y="0"/>
                  </a:moveTo>
                  <a:lnTo>
                    <a:pt x="0" y="9432"/>
                  </a:lnTo>
                  <a:lnTo>
                    <a:pt x="31051" y="4320"/>
                  </a:lnTo>
                  <a:lnTo>
                    <a:pt x="8347" y="21"/>
                  </a:lnTo>
                  <a:lnTo>
                    <a:pt x="8253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32"/>
            <p:cNvSpPr/>
            <p:nvPr/>
          </p:nvSpPr>
          <p:spPr>
            <a:xfrm>
              <a:off x="2263375" y="447825"/>
              <a:ext cx="819575" cy="239225"/>
            </a:xfrm>
            <a:custGeom>
              <a:avLst/>
              <a:gdLst/>
              <a:ahLst/>
              <a:cxnLst/>
              <a:rect l="l" t="t" r="r" b="b"/>
              <a:pathLst>
                <a:path w="32783" h="9569" extrusionOk="0">
                  <a:moveTo>
                    <a:pt x="31072" y="460"/>
                  </a:moveTo>
                  <a:lnTo>
                    <a:pt x="1555" y="8797"/>
                  </a:lnTo>
                  <a:lnTo>
                    <a:pt x="1555" y="8797"/>
                  </a:lnTo>
                  <a:lnTo>
                    <a:pt x="10235" y="2192"/>
                  </a:lnTo>
                  <a:lnTo>
                    <a:pt x="31072" y="460"/>
                  </a:lnTo>
                  <a:close/>
                  <a:moveTo>
                    <a:pt x="32720" y="1"/>
                  </a:moveTo>
                  <a:lnTo>
                    <a:pt x="10163" y="1879"/>
                  </a:lnTo>
                  <a:lnTo>
                    <a:pt x="10121" y="1879"/>
                  </a:lnTo>
                  <a:lnTo>
                    <a:pt x="0" y="9569"/>
                  </a:lnTo>
                  <a:lnTo>
                    <a:pt x="32783" y="314"/>
                  </a:lnTo>
                  <a:lnTo>
                    <a:pt x="3272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32"/>
            <p:cNvSpPr/>
            <p:nvPr/>
          </p:nvSpPr>
          <p:spPr>
            <a:xfrm>
              <a:off x="2265200" y="444450"/>
              <a:ext cx="827150" cy="340675"/>
            </a:xfrm>
            <a:custGeom>
              <a:avLst/>
              <a:gdLst/>
              <a:ahLst/>
              <a:cxnLst/>
              <a:rect l="l" t="t" r="r" b="b"/>
              <a:pathLst>
                <a:path w="33086" h="13627" extrusionOk="0">
                  <a:moveTo>
                    <a:pt x="32240" y="585"/>
                  </a:moveTo>
                  <a:lnTo>
                    <a:pt x="22443" y="13272"/>
                  </a:lnTo>
                  <a:lnTo>
                    <a:pt x="1409" y="9286"/>
                  </a:lnTo>
                  <a:lnTo>
                    <a:pt x="32240" y="585"/>
                  </a:lnTo>
                  <a:close/>
                  <a:moveTo>
                    <a:pt x="33085" y="0"/>
                  </a:moveTo>
                  <a:lnTo>
                    <a:pt x="0" y="9349"/>
                  </a:lnTo>
                  <a:lnTo>
                    <a:pt x="22485" y="13606"/>
                  </a:lnTo>
                  <a:lnTo>
                    <a:pt x="22578" y="13627"/>
                  </a:lnTo>
                  <a:lnTo>
                    <a:pt x="33085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32"/>
            <p:cNvSpPr/>
            <p:nvPr/>
          </p:nvSpPr>
          <p:spPr>
            <a:xfrm>
              <a:off x="1904975" y="899350"/>
              <a:ext cx="752825" cy="721500"/>
            </a:xfrm>
            <a:custGeom>
              <a:avLst/>
              <a:gdLst/>
              <a:ahLst/>
              <a:cxnLst/>
              <a:rect l="l" t="t" r="r" b="b"/>
              <a:pathLst>
                <a:path w="30113" h="28860" extrusionOk="0">
                  <a:moveTo>
                    <a:pt x="7304" y="1"/>
                  </a:moveTo>
                  <a:lnTo>
                    <a:pt x="7147" y="282"/>
                  </a:lnTo>
                  <a:lnTo>
                    <a:pt x="29444" y="12552"/>
                  </a:lnTo>
                  <a:lnTo>
                    <a:pt x="1" y="28568"/>
                  </a:lnTo>
                  <a:lnTo>
                    <a:pt x="157" y="28860"/>
                  </a:lnTo>
                  <a:lnTo>
                    <a:pt x="30112" y="12552"/>
                  </a:lnTo>
                  <a:lnTo>
                    <a:pt x="7304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32"/>
            <p:cNvSpPr/>
            <p:nvPr/>
          </p:nvSpPr>
          <p:spPr>
            <a:xfrm>
              <a:off x="2073200" y="775450"/>
              <a:ext cx="761425" cy="443450"/>
            </a:xfrm>
            <a:custGeom>
              <a:avLst/>
              <a:gdLst/>
              <a:ahLst/>
              <a:cxnLst/>
              <a:rect l="l" t="t" r="r" b="b"/>
              <a:pathLst>
                <a:path w="30457" h="17738" extrusionOk="0">
                  <a:moveTo>
                    <a:pt x="29935" y="418"/>
                  </a:moveTo>
                  <a:lnTo>
                    <a:pt x="22966" y="17278"/>
                  </a:lnTo>
                  <a:lnTo>
                    <a:pt x="982" y="5186"/>
                  </a:lnTo>
                  <a:lnTo>
                    <a:pt x="29935" y="418"/>
                  </a:lnTo>
                  <a:close/>
                  <a:moveTo>
                    <a:pt x="30457" y="0"/>
                  </a:moveTo>
                  <a:lnTo>
                    <a:pt x="1" y="5019"/>
                  </a:lnTo>
                  <a:lnTo>
                    <a:pt x="22976" y="17644"/>
                  </a:lnTo>
                  <a:lnTo>
                    <a:pt x="23133" y="17737"/>
                  </a:lnTo>
                  <a:lnTo>
                    <a:pt x="30457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32"/>
            <p:cNvSpPr/>
            <p:nvPr/>
          </p:nvSpPr>
          <p:spPr>
            <a:xfrm>
              <a:off x="1113325" y="1949225"/>
              <a:ext cx="369125" cy="446575"/>
            </a:xfrm>
            <a:custGeom>
              <a:avLst/>
              <a:gdLst/>
              <a:ahLst/>
              <a:cxnLst/>
              <a:rect l="l" t="t" r="r" b="b"/>
              <a:pathLst>
                <a:path w="14765" h="17863" extrusionOk="0">
                  <a:moveTo>
                    <a:pt x="324" y="512"/>
                  </a:moveTo>
                  <a:lnTo>
                    <a:pt x="14138" y="7054"/>
                  </a:lnTo>
                  <a:lnTo>
                    <a:pt x="324" y="17227"/>
                  </a:lnTo>
                  <a:lnTo>
                    <a:pt x="324" y="512"/>
                  </a:lnTo>
                  <a:close/>
                  <a:moveTo>
                    <a:pt x="0" y="0"/>
                  </a:moveTo>
                  <a:lnTo>
                    <a:pt x="0" y="17863"/>
                  </a:lnTo>
                  <a:lnTo>
                    <a:pt x="14764" y="69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32"/>
            <p:cNvSpPr/>
            <p:nvPr/>
          </p:nvSpPr>
          <p:spPr>
            <a:xfrm>
              <a:off x="1467550" y="2120075"/>
              <a:ext cx="662300" cy="652375"/>
            </a:xfrm>
            <a:custGeom>
              <a:avLst/>
              <a:gdLst/>
              <a:ahLst/>
              <a:cxnLst/>
              <a:rect l="l" t="t" r="r" b="b"/>
              <a:pathLst>
                <a:path w="26492" h="26095" extrusionOk="0">
                  <a:moveTo>
                    <a:pt x="554" y="376"/>
                  </a:moveTo>
                  <a:lnTo>
                    <a:pt x="25959" y="2953"/>
                  </a:lnTo>
                  <a:lnTo>
                    <a:pt x="13074" y="25406"/>
                  </a:lnTo>
                  <a:lnTo>
                    <a:pt x="554" y="376"/>
                  </a:lnTo>
                  <a:close/>
                  <a:moveTo>
                    <a:pt x="0" y="1"/>
                  </a:moveTo>
                  <a:lnTo>
                    <a:pt x="13053" y="26095"/>
                  </a:lnTo>
                  <a:lnTo>
                    <a:pt x="26491" y="268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32"/>
            <p:cNvSpPr/>
            <p:nvPr/>
          </p:nvSpPr>
          <p:spPr>
            <a:xfrm>
              <a:off x="1113325" y="2112775"/>
              <a:ext cx="370675" cy="800025"/>
            </a:xfrm>
            <a:custGeom>
              <a:avLst/>
              <a:gdLst/>
              <a:ahLst/>
              <a:cxnLst/>
              <a:rect l="l" t="t" r="r" b="b"/>
              <a:pathLst>
                <a:path w="14827" h="32001" extrusionOk="0">
                  <a:moveTo>
                    <a:pt x="14076" y="950"/>
                  </a:moveTo>
                  <a:lnTo>
                    <a:pt x="1785" y="30613"/>
                  </a:lnTo>
                  <a:lnTo>
                    <a:pt x="334" y="11081"/>
                  </a:lnTo>
                  <a:lnTo>
                    <a:pt x="14076" y="950"/>
                  </a:lnTo>
                  <a:close/>
                  <a:moveTo>
                    <a:pt x="14827" y="1"/>
                  </a:moveTo>
                  <a:lnTo>
                    <a:pt x="74" y="10872"/>
                  </a:lnTo>
                  <a:lnTo>
                    <a:pt x="0" y="10924"/>
                  </a:lnTo>
                  <a:lnTo>
                    <a:pt x="1555" y="32000"/>
                  </a:lnTo>
                  <a:lnTo>
                    <a:pt x="14827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32"/>
            <p:cNvSpPr/>
            <p:nvPr/>
          </p:nvSpPr>
          <p:spPr>
            <a:xfrm>
              <a:off x="1148275" y="2115125"/>
              <a:ext cx="651875" cy="785925"/>
            </a:xfrm>
            <a:custGeom>
              <a:avLst/>
              <a:gdLst/>
              <a:ahLst/>
              <a:cxnLst/>
              <a:rect l="l" t="t" r="r" b="b"/>
              <a:pathLst>
                <a:path w="26075" h="31437" extrusionOk="0">
                  <a:moveTo>
                    <a:pt x="13063" y="772"/>
                  </a:moveTo>
                  <a:lnTo>
                    <a:pt x="25594" y="25834"/>
                  </a:lnTo>
                  <a:lnTo>
                    <a:pt x="533" y="30988"/>
                  </a:lnTo>
                  <a:lnTo>
                    <a:pt x="13063" y="772"/>
                  </a:lnTo>
                  <a:close/>
                  <a:moveTo>
                    <a:pt x="13042" y="0"/>
                  </a:moveTo>
                  <a:lnTo>
                    <a:pt x="0" y="31437"/>
                  </a:lnTo>
                  <a:lnTo>
                    <a:pt x="26074" y="26063"/>
                  </a:lnTo>
                  <a:lnTo>
                    <a:pt x="13042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32"/>
            <p:cNvSpPr/>
            <p:nvPr/>
          </p:nvSpPr>
          <p:spPr>
            <a:xfrm>
              <a:off x="1151400" y="2893725"/>
              <a:ext cx="204525" cy="398325"/>
            </a:xfrm>
            <a:custGeom>
              <a:avLst/>
              <a:gdLst/>
              <a:ahLst/>
              <a:cxnLst/>
              <a:rect l="l" t="t" r="r" b="b"/>
              <a:pathLst>
                <a:path w="8181" h="15933" extrusionOk="0">
                  <a:moveTo>
                    <a:pt x="293" y="1"/>
                  </a:moveTo>
                  <a:lnTo>
                    <a:pt x="1" y="136"/>
                  </a:lnTo>
                  <a:lnTo>
                    <a:pt x="7899" y="15933"/>
                  </a:lnTo>
                  <a:lnTo>
                    <a:pt x="8181" y="15786"/>
                  </a:lnTo>
                  <a:lnTo>
                    <a:pt x="293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32"/>
            <p:cNvSpPr/>
            <p:nvPr/>
          </p:nvSpPr>
          <p:spPr>
            <a:xfrm>
              <a:off x="1345750" y="2750525"/>
              <a:ext cx="454400" cy="695950"/>
            </a:xfrm>
            <a:custGeom>
              <a:avLst/>
              <a:gdLst/>
              <a:ahLst/>
              <a:cxnLst/>
              <a:rect l="l" t="t" r="r" b="b"/>
              <a:pathLst>
                <a:path w="18176" h="27838" extrusionOk="0">
                  <a:moveTo>
                    <a:pt x="17695" y="1065"/>
                  </a:moveTo>
                  <a:lnTo>
                    <a:pt x="14044" y="27368"/>
                  </a:lnTo>
                  <a:lnTo>
                    <a:pt x="532" y="21525"/>
                  </a:lnTo>
                  <a:lnTo>
                    <a:pt x="17695" y="1065"/>
                  </a:lnTo>
                  <a:close/>
                  <a:moveTo>
                    <a:pt x="18175" y="0"/>
                  </a:moveTo>
                  <a:lnTo>
                    <a:pt x="146" y="21484"/>
                  </a:lnTo>
                  <a:lnTo>
                    <a:pt x="0" y="21651"/>
                  </a:lnTo>
                  <a:lnTo>
                    <a:pt x="14304" y="27837"/>
                  </a:lnTo>
                  <a:lnTo>
                    <a:pt x="18175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32"/>
            <p:cNvSpPr/>
            <p:nvPr/>
          </p:nvSpPr>
          <p:spPr>
            <a:xfrm>
              <a:off x="1985325" y="2193900"/>
              <a:ext cx="131200" cy="228500"/>
            </a:xfrm>
            <a:custGeom>
              <a:avLst/>
              <a:gdLst/>
              <a:ahLst/>
              <a:cxnLst/>
              <a:rect l="l" t="t" r="r" b="b"/>
              <a:pathLst>
                <a:path w="5248" h="9140" extrusionOk="0">
                  <a:moveTo>
                    <a:pt x="5248" y="0"/>
                  </a:moveTo>
                  <a:lnTo>
                    <a:pt x="0" y="914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32"/>
            <p:cNvSpPr/>
            <p:nvPr/>
          </p:nvSpPr>
          <p:spPr>
            <a:xfrm>
              <a:off x="1794375" y="2188675"/>
              <a:ext cx="331300" cy="574400"/>
            </a:xfrm>
            <a:custGeom>
              <a:avLst/>
              <a:gdLst/>
              <a:ahLst/>
              <a:cxnLst/>
              <a:rect l="l" t="t" r="r" b="b"/>
              <a:pathLst>
                <a:path w="13252" h="22976" extrusionOk="0">
                  <a:moveTo>
                    <a:pt x="13001" y="0"/>
                  </a:moveTo>
                  <a:lnTo>
                    <a:pt x="12886" y="209"/>
                  </a:lnTo>
                  <a:lnTo>
                    <a:pt x="7638" y="9349"/>
                  </a:lnTo>
                  <a:lnTo>
                    <a:pt x="1" y="22662"/>
                  </a:lnTo>
                  <a:lnTo>
                    <a:pt x="22" y="22715"/>
                  </a:lnTo>
                  <a:lnTo>
                    <a:pt x="230" y="22474"/>
                  </a:lnTo>
                  <a:lnTo>
                    <a:pt x="168" y="22944"/>
                  </a:lnTo>
                  <a:lnTo>
                    <a:pt x="199" y="22975"/>
                  </a:lnTo>
                  <a:lnTo>
                    <a:pt x="13252" y="220"/>
                  </a:lnTo>
                  <a:lnTo>
                    <a:pt x="12855" y="283"/>
                  </a:lnTo>
                  <a:lnTo>
                    <a:pt x="13001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32"/>
            <p:cNvSpPr/>
            <p:nvPr/>
          </p:nvSpPr>
          <p:spPr>
            <a:xfrm>
              <a:off x="1793075" y="2755225"/>
              <a:ext cx="1850" cy="2625"/>
            </a:xfrm>
            <a:custGeom>
              <a:avLst/>
              <a:gdLst/>
              <a:ahLst/>
              <a:cxnLst/>
              <a:rect l="l" t="t" r="r" b="b"/>
              <a:pathLst>
                <a:path w="74" h="105" extrusionOk="0">
                  <a:moveTo>
                    <a:pt x="53" y="0"/>
                  </a:moveTo>
                  <a:lnTo>
                    <a:pt x="0" y="84"/>
                  </a:lnTo>
                  <a:lnTo>
                    <a:pt x="32" y="105"/>
                  </a:lnTo>
                  <a:lnTo>
                    <a:pt x="74" y="53"/>
                  </a:lnTo>
                  <a:lnTo>
                    <a:pt x="53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32"/>
            <p:cNvSpPr/>
            <p:nvPr/>
          </p:nvSpPr>
          <p:spPr>
            <a:xfrm>
              <a:off x="1793875" y="2750525"/>
              <a:ext cx="6275" cy="11775"/>
            </a:xfrm>
            <a:custGeom>
              <a:avLst/>
              <a:gdLst/>
              <a:ahLst/>
              <a:cxnLst/>
              <a:rect l="l" t="t" r="r" b="b"/>
              <a:pathLst>
                <a:path w="251" h="471" extrusionOk="0">
                  <a:moveTo>
                    <a:pt x="250" y="0"/>
                  </a:moveTo>
                  <a:lnTo>
                    <a:pt x="42" y="241"/>
                  </a:lnTo>
                  <a:lnTo>
                    <a:pt x="0" y="293"/>
                  </a:lnTo>
                  <a:lnTo>
                    <a:pt x="188" y="470"/>
                  </a:lnTo>
                  <a:lnTo>
                    <a:pt x="250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32"/>
            <p:cNvSpPr/>
            <p:nvPr/>
          </p:nvSpPr>
          <p:spPr>
            <a:xfrm>
              <a:off x="1901850" y="1202975"/>
              <a:ext cx="757500" cy="997200"/>
            </a:xfrm>
            <a:custGeom>
              <a:avLst/>
              <a:gdLst/>
              <a:ahLst/>
              <a:cxnLst/>
              <a:rect l="l" t="t" r="r" b="b"/>
              <a:pathLst>
                <a:path w="30300" h="39888" extrusionOk="0">
                  <a:moveTo>
                    <a:pt x="29507" y="803"/>
                  </a:moveTo>
                  <a:lnTo>
                    <a:pt x="8879" y="39115"/>
                  </a:lnTo>
                  <a:lnTo>
                    <a:pt x="407" y="16641"/>
                  </a:lnTo>
                  <a:lnTo>
                    <a:pt x="29507" y="803"/>
                  </a:lnTo>
                  <a:close/>
                  <a:moveTo>
                    <a:pt x="30300" y="0"/>
                  </a:moveTo>
                  <a:lnTo>
                    <a:pt x="1" y="16495"/>
                  </a:lnTo>
                  <a:lnTo>
                    <a:pt x="8827" y="39888"/>
                  </a:lnTo>
                  <a:lnTo>
                    <a:pt x="30300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32"/>
            <p:cNvSpPr/>
            <p:nvPr/>
          </p:nvSpPr>
          <p:spPr>
            <a:xfrm>
              <a:off x="2115750" y="1211050"/>
              <a:ext cx="1135950" cy="984700"/>
            </a:xfrm>
            <a:custGeom>
              <a:avLst/>
              <a:gdLst/>
              <a:ahLst/>
              <a:cxnLst/>
              <a:rect l="l" t="t" r="r" b="b"/>
              <a:pathLst>
                <a:path w="45438" h="39388" extrusionOk="0">
                  <a:moveTo>
                    <a:pt x="21201" y="0"/>
                  </a:moveTo>
                  <a:lnTo>
                    <a:pt x="0" y="39388"/>
                  </a:lnTo>
                  <a:lnTo>
                    <a:pt x="0" y="39388"/>
                  </a:lnTo>
                  <a:lnTo>
                    <a:pt x="45438" y="32198"/>
                  </a:lnTo>
                  <a:lnTo>
                    <a:pt x="45386" y="31875"/>
                  </a:lnTo>
                  <a:lnTo>
                    <a:pt x="594" y="38970"/>
                  </a:lnTo>
                  <a:lnTo>
                    <a:pt x="594" y="38970"/>
                  </a:lnTo>
                  <a:lnTo>
                    <a:pt x="21493" y="157"/>
                  </a:lnTo>
                  <a:lnTo>
                    <a:pt x="21201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32"/>
            <p:cNvSpPr/>
            <p:nvPr/>
          </p:nvSpPr>
          <p:spPr>
            <a:xfrm>
              <a:off x="2640800" y="728250"/>
              <a:ext cx="785950" cy="495100"/>
            </a:xfrm>
            <a:custGeom>
              <a:avLst/>
              <a:gdLst/>
              <a:ahLst/>
              <a:cxnLst/>
              <a:rect l="l" t="t" r="r" b="b"/>
              <a:pathLst>
                <a:path w="31438" h="19804" extrusionOk="0">
                  <a:moveTo>
                    <a:pt x="30153" y="438"/>
                  </a:moveTo>
                  <a:lnTo>
                    <a:pt x="689" y="18989"/>
                  </a:lnTo>
                  <a:lnTo>
                    <a:pt x="7596" y="2254"/>
                  </a:lnTo>
                  <a:lnTo>
                    <a:pt x="30153" y="438"/>
                  </a:lnTo>
                  <a:close/>
                  <a:moveTo>
                    <a:pt x="31437" y="0"/>
                  </a:moveTo>
                  <a:lnTo>
                    <a:pt x="7377" y="1941"/>
                  </a:lnTo>
                  <a:lnTo>
                    <a:pt x="0" y="19803"/>
                  </a:lnTo>
                  <a:lnTo>
                    <a:pt x="31437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32"/>
            <p:cNvSpPr/>
            <p:nvPr/>
          </p:nvSpPr>
          <p:spPr>
            <a:xfrm>
              <a:off x="2819225" y="446000"/>
              <a:ext cx="601500" cy="339375"/>
            </a:xfrm>
            <a:custGeom>
              <a:avLst/>
              <a:gdLst/>
              <a:ahLst/>
              <a:cxnLst/>
              <a:rect l="l" t="t" r="r" b="b"/>
              <a:pathLst>
                <a:path w="24060" h="13575" extrusionOk="0">
                  <a:moveTo>
                    <a:pt x="10528" y="460"/>
                  </a:moveTo>
                  <a:lnTo>
                    <a:pt x="23257" y="11384"/>
                  </a:lnTo>
                  <a:lnTo>
                    <a:pt x="699" y="13199"/>
                  </a:lnTo>
                  <a:lnTo>
                    <a:pt x="10528" y="460"/>
                  </a:lnTo>
                  <a:close/>
                  <a:moveTo>
                    <a:pt x="10475" y="1"/>
                  </a:moveTo>
                  <a:lnTo>
                    <a:pt x="0" y="13575"/>
                  </a:lnTo>
                  <a:lnTo>
                    <a:pt x="24060" y="11634"/>
                  </a:lnTo>
                  <a:lnTo>
                    <a:pt x="10475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32"/>
            <p:cNvSpPr/>
            <p:nvPr/>
          </p:nvSpPr>
          <p:spPr>
            <a:xfrm>
              <a:off x="3073550" y="285575"/>
              <a:ext cx="561075" cy="454700"/>
            </a:xfrm>
            <a:custGeom>
              <a:avLst/>
              <a:gdLst/>
              <a:ahLst/>
              <a:cxnLst/>
              <a:rect l="l" t="t" r="r" b="b"/>
              <a:pathLst>
                <a:path w="22443" h="18188" extrusionOk="0">
                  <a:moveTo>
                    <a:pt x="21827" y="513"/>
                  </a:moveTo>
                  <a:lnTo>
                    <a:pt x="13439" y="17665"/>
                  </a:lnTo>
                  <a:lnTo>
                    <a:pt x="657" y="6720"/>
                  </a:lnTo>
                  <a:lnTo>
                    <a:pt x="21827" y="513"/>
                  </a:lnTo>
                  <a:close/>
                  <a:moveTo>
                    <a:pt x="22442" y="1"/>
                  </a:moveTo>
                  <a:lnTo>
                    <a:pt x="0" y="6574"/>
                  </a:lnTo>
                  <a:lnTo>
                    <a:pt x="13543" y="18187"/>
                  </a:lnTo>
                  <a:lnTo>
                    <a:pt x="22442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32"/>
            <p:cNvSpPr/>
            <p:nvPr/>
          </p:nvSpPr>
          <p:spPr>
            <a:xfrm>
              <a:off x="3402450" y="287150"/>
              <a:ext cx="744200" cy="454150"/>
            </a:xfrm>
            <a:custGeom>
              <a:avLst/>
              <a:gdLst/>
              <a:ahLst/>
              <a:cxnLst/>
              <a:rect l="l" t="t" r="r" b="b"/>
              <a:pathLst>
                <a:path w="29768" h="18166" extrusionOk="0">
                  <a:moveTo>
                    <a:pt x="9068" y="387"/>
                  </a:moveTo>
                  <a:lnTo>
                    <a:pt x="28797" y="6605"/>
                  </a:lnTo>
                  <a:lnTo>
                    <a:pt x="658" y="17561"/>
                  </a:lnTo>
                  <a:lnTo>
                    <a:pt x="9068" y="387"/>
                  </a:lnTo>
                  <a:close/>
                  <a:moveTo>
                    <a:pt x="8890" y="1"/>
                  </a:moveTo>
                  <a:lnTo>
                    <a:pt x="0" y="18166"/>
                  </a:lnTo>
                  <a:lnTo>
                    <a:pt x="29768" y="6564"/>
                  </a:lnTo>
                  <a:lnTo>
                    <a:pt x="9026" y="42"/>
                  </a:lnTo>
                  <a:lnTo>
                    <a:pt x="889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32"/>
            <p:cNvSpPr/>
            <p:nvPr/>
          </p:nvSpPr>
          <p:spPr>
            <a:xfrm>
              <a:off x="4128900" y="447575"/>
              <a:ext cx="349550" cy="543625"/>
            </a:xfrm>
            <a:custGeom>
              <a:avLst/>
              <a:gdLst/>
              <a:ahLst/>
              <a:cxnLst/>
              <a:rect l="l" t="t" r="r" b="b"/>
              <a:pathLst>
                <a:path w="13982" h="21745" extrusionOk="0">
                  <a:moveTo>
                    <a:pt x="439" y="334"/>
                  </a:moveTo>
                  <a:lnTo>
                    <a:pt x="13532" y="699"/>
                  </a:lnTo>
                  <a:lnTo>
                    <a:pt x="6625" y="20701"/>
                  </a:lnTo>
                  <a:lnTo>
                    <a:pt x="439" y="334"/>
                  </a:lnTo>
                  <a:close/>
                  <a:moveTo>
                    <a:pt x="0" y="1"/>
                  </a:moveTo>
                  <a:lnTo>
                    <a:pt x="6604" y="21744"/>
                  </a:lnTo>
                  <a:lnTo>
                    <a:pt x="13981" y="38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32"/>
            <p:cNvSpPr/>
            <p:nvPr/>
          </p:nvSpPr>
          <p:spPr>
            <a:xfrm>
              <a:off x="4285925" y="456450"/>
              <a:ext cx="572025" cy="532900"/>
            </a:xfrm>
            <a:custGeom>
              <a:avLst/>
              <a:gdLst/>
              <a:ahLst/>
              <a:cxnLst/>
              <a:rect l="l" t="t" r="r" b="b"/>
              <a:pathLst>
                <a:path w="22881" h="21316" extrusionOk="0">
                  <a:moveTo>
                    <a:pt x="7575" y="386"/>
                  </a:moveTo>
                  <a:lnTo>
                    <a:pt x="22151" y="4028"/>
                  </a:lnTo>
                  <a:lnTo>
                    <a:pt x="657" y="20408"/>
                  </a:lnTo>
                  <a:lnTo>
                    <a:pt x="7575" y="386"/>
                  </a:lnTo>
                  <a:close/>
                  <a:moveTo>
                    <a:pt x="7367" y="0"/>
                  </a:moveTo>
                  <a:lnTo>
                    <a:pt x="0" y="21316"/>
                  </a:lnTo>
                  <a:lnTo>
                    <a:pt x="22881" y="3871"/>
                  </a:lnTo>
                  <a:lnTo>
                    <a:pt x="7367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32"/>
            <p:cNvSpPr/>
            <p:nvPr/>
          </p:nvSpPr>
          <p:spPr>
            <a:xfrm>
              <a:off x="3398025" y="446275"/>
              <a:ext cx="902250" cy="537625"/>
            </a:xfrm>
            <a:custGeom>
              <a:avLst/>
              <a:gdLst/>
              <a:ahLst/>
              <a:cxnLst/>
              <a:rect l="l" t="t" r="r" b="b"/>
              <a:pathLst>
                <a:path w="36090" h="21505" extrusionOk="0">
                  <a:moveTo>
                    <a:pt x="29350" y="438"/>
                  </a:moveTo>
                  <a:lnTo>
                    <a:pt x="35610" y="21034"/>
                  </a:lnTo>
                  <a:lnTo>
                    <a:pt x="35610" y="21034"/>
                  </a:lnTo>
                  <a:lnTo>
                    <a:pt x="1023" y="11467"/>
                  </a:lnTo>
                  <a:lnTo>
                    <a:pt x="29350" y="438"/>
                  </a:lnTo>
                  <a:close/>
                  <a:moveTo>
                    <a:pt x="29558" y="0"/>
                  </a:moveTo>
                  <a:lnTo>
                    <a:pt x="1" y="11530"/>
                  </a:lnTo>
                  <a:lnTo>
                    <a:pt x="36090" y="21504"/>
                  </a:lnTo>
                  <a:lnTo>
                    <a:pt x="36090" y="21504"/>
                  </a:lnTo>
                  <a:lnTo>
                    <a:pt x="29611" y="167"/>
                  </a:lnTo>
                  <a:lnTo>
                    <a:pt x="29558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32"/>
            <p:cNvSpPr/>
            <p:nvPr/>
          </p:nvSpPr>
          <p:spPr>
            <a:xfrm>
              <a:off x="4283050" y="549550"/>
              <a:ext cx="1017050" cy="499025"/>
            </a:xfrm>
            <a:custGeom>
              <a:avLst/>
              <a:gdLst/>
              <a:ahLst/>
              <a:cxnLst/>
              <a:rect l="l" t="t" r="r" b="b"/>
              <a:pathLst>
                <a:path w="40682" h="19961" extrusionOk="0">
                  <a:moveTo>
                    <a:pt x="22610" y="439"/>
                  </a:moveTo>
                  <a:lnTo>
                    <a:pt x="39909" y="19585"/>
                  </a:lnTo>
                  <a:lnTo>
                    <a:pt x="888" y="17007"/>
                  </a:lnTo>
                  <a:lnTo>
                    <a:pt x="22610" y="439"/>
                  </a:lnTo>
                  <a:close/>
                  <a:moveTo>
                    <a:pt x="22652" y="1"/>
                  </a:moveTo>
                  <a:lnTo>
                    <a:pt x="0" y="17279"/>
                  </a:lnTo>
                  <a:lnTo>
                    <a:pt x="40681" y="19961"/>
                  </a:lnTo>
                  <a:lnTo>
                    <a:pt x="40681" y="19961"/>
                  </a:lnTo>
                  <a:lnTo>
                    <a:pt x="22652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32"/>
            <p:cNvSpPr/>
            <p:nvPr/>
          </p:nvSpPr>
          <p:spPr>
            <a:xfrm>
              <a:off x="4833675" y="544350"/>
              <a:ext cx="718650" cy="505000"/>
            </a:xfrm>
            <a:custGeom>
              <a:avLst/>
              <a:gdLst/>
              <a:ahLst/>
              <a:cxnLst/>
              <a:rect l="l" t="t" r="r" b="b"/>
              <a:pathLst>
                <a:path w="28746" h="20200" extrusionOk="0">
                  <a:moveTo>
                    <a:pt x="1211" y="866"/>
                  </a:moveTo>
                  <a:lnTo>
                    <a:pt x="28109" y="12124"/>
                  </a:lnTo>
                  <a:lnTo>
                    <a:pt x="18291" y="19761"/>
                  </a:lnTo>
                  <a:lnTo>
                    <a:pt x="1211" y="866"/>
                  </a:lnTo>
                  <a:close/>
                  <a:moveTo>
                    <a:pt x="1" y="0"/>
                  </a:moveTo>
                  <a:lnTo>
                    <a:pt x="18155" y="20085"/>
                  </a:lnTo>
                  <a:lnTo>
                    <a:pt x="18249" y="20199"/>
                  </a:lnTo>
                  <a:lnTo>
                    <a:pt x="28745" y="1204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32"/>
            <p:cNvSpPr/>
            <p:nvPr/>
          </p:nvSpPr>
          <p:spPr>
            <a:xfrm>
              <a:off x="3409750" y="729800"/>
              <a:ext cx="885600" cy="252250"/>
            </a:xfrm>
            <a:custGeom>
              <a:avLst/>
              <a:gdLst/>
              <a:ahLst/>
              <a:cxnLst/>
              <a:rect l="l" t="t" r="r" b="b"/>
              <a:pathLst>
                <a:path w="35424" h="10090" extrusionOk="0">
                  <a:moveTo>
                    <a:pt x="84" y="1"/>
                  </a:moveTo>
                  <a:lnTo>
                    <a:pt x="1" y="314"/>
                  </a:lnTo>
                  <a:lnTo>
                    <a:pt x="35340" y="10090"/>
                  </a:lnTo>
                  <a:lnTo>
                    <a:pt x="35423" y="9777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32"/>
            <p:cNvSpPr/>
            <p:nvPr/>
          </p:nvSpPr>
          <p:spPr>
            <a:xfrm>
              <a:off x="3999000" y="976800"/>
              <a:ext cx="299200" cy="933075"/>
            </a:xfrm>
            <a:custGeom>
              <a:avLst/>
              <a:gdLst/>
              <a:ahLst/>
              <a:cxnLst/>
              <a:rect l="l" t="t" r="r" b="b"/>
              <a:pathLst>
                <a:path w="11968" h="37323" extrusionOk="0">
                  <a:moveTo>
                    <a:pt x="11654" y="1"/>
                  </a:moveTo>
                  <a:lnTo>
                    <a:pt x="1" y="37218"/>
                  </a:lnTo>
                  <a:lnTo>
                    <a:pt x="314" y="37322"/>
                  </a:lnTo>
                  <a:lnTo>
                    <a:pt x="11967" y="95"/>
                  </a:lnTo>
                  <a:lnTo>
                    <a:pt x="11654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32"/>
            <p:cNvSpPr/>
            <p:nvPr/>
          </p:nvSpPr>
          <p:spPr>
            <a:xfrm>
              <a:off x="2820000" y="2001900"/>
              <a:ext cx="529775" cy="596850"/>
            </a:xfrm>
            <a:custGeom>
              <a:avLst/>
              <a:gdLst/>
              <a:ahLst/>
              <a:cxnLst/>
              <a:rect l="l" t="t" r="r" b="b"/>
              <a:pathLst>
                <a:path w="21191" h="23874" extrusionOk="0">
                  <a:moveTo>
                    <a:pt x="17143" y="805"/>
                  </a:moveTo>
                  <a:lnTo>
                    <a:pt x="20805" y="23550"/>
                  </a:lnTo>
                  <a:lnTo>
                    <a:pt x="637" y="23184"/>
                  </a:lnTo>
                  <a:lnTo>
                    <a:pt x="17143" y="805"/>
                  </a:lnTo>
                  <a:close/>
                  <a:moveTo>
                    <a:pt x="17341" y="1"/>
                  </a:moveTo>
                  <a:lnTo>
                    <a:pt x="1" y="23487"/>
                  </a:lnTo>
                  <a:lnTo>
                    <a:pt x="20993" y="23873"/>
                  </a:lnTo>
                  <a:lnTo>
                    <a:pt x="21191" y="23873"/>
                  </a:lnTo>
                  <a:lnTo>
                    <a:pt x="17341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32"/>
            <p:cNvSpPr/>
            <p:nvPr/>
          </p:nvSpPr>
          <p:spPr>
            <a:xfrm>
              <a:off x="3254300" y="2007125"/>
              <a:ext cx="1325" cy="1350"/>
            </a:xfrm>
            <a:custGeom>
              <a:avLst/>
              <a:gdLst/>
              <a:ahLst/>
              <a:cxnLst/>
              <a:rect l="l" t="t" r="r" b="b"/>
              <a:pathLst>
                <a:path w="53" h="54" extrusionOk="0">
                  <a:moveTo>
                    <a:pt x="53" y="1"/>
                  </a:moveTo>
                  <a:lnTo>
                    <a:pt x="0" y="11"/>
                  </a:lnTo>
                  <a:lnTo>
                    <a:pt x="11" y="53"/>
                  </a:lnTo>
                  <a:lnTo>
                    <a:pt x="53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32"/>
            <p:cNvSpPr/>
            <p:nvPr/>
          </p:nvSpPr>
          <p:spPr>
            <a:xfrm>
              <a:off x="3254575" y="1905400"/>
              <a:ext cx="743650" cy="105925"/>
            </a:xfrm>
            <a:custGeom>
              <a:avLst/>
              <a:gdLst/>
              <a:ahLst/>
              <a:cxnLst/>
              <a:rect l="l" t="t" r="r" b="b"/>
              <a:pathLst>
                <a:path w="29746" h="4237" extrusionOk="0">
                  <a:moveTo>
                    <a:pt x="29631" y="1"/>
                  </a:moveTo>
                  <a:lnTo>
                    <a:pt x="42" y="4070"/>
                  </a:lnTo>
                  <a:lnTo>
                    <a:pt x="0" y="4122"/>
                  </a:lnTo>
                  <a:lnTo>
                    <a:pt x="21" y="4237"/>
                  </a:lnTo>
                  <a:lnTo>
                    <a:pt x="29746" y="157"/>
                  </a:lnTo>
                  <a:lnTo>
                    <a:pt x="29631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32"/>
            <p:cNvSpPr/>
            <p:nvPr/>
          </p:nvSpPr>
          <p:spPr>
            <a:xfrm>
              <a:off x="3255075" y="1909325"/>
              <a:ext cx="745000" cy="273625"/>
            </a:xfrm>
            <a:custGeom>
              <a:avLst/>
              <a:gdLst/>
              <a:ahLst/>
              <a:cxnLst/>
              <a:rect l="l" t="t" r="r" b="b"/>
              <a:pathLst>
                <a:path w="29800" h="10945" extrusionOk="0">
                  <a:moveTo>
                    <a:pt x="29726" y="0"/>
                  </a:moveTo>
                  <a:lnTo>
                    <a:pt x="1" y="4080"/>
                  </a:lnTo>
                  <a:lnTo>
                    <a:pt x="28" y="4246"/>
                  </a:lnTo>
                  <a:lnTo>
                    <a:pt x="28" y="4246"/>
                  </a:lnTo>
                  <a:lnTo>
                    <a:pt x="29737" y="157"/>
                  </a:lnTo>
                  <a:lnTo>
                    <a:pt x="29799" y="84"/>
                  </a:lnTo>
                  <a:lnTo>
                    <a:pt x="29726" y="0"/>
                  </a:lnTo>
                  <a:close/>
                  <a:moveTo>
                    <a:pt x="28" y="4246"/>
                  </a:moveTo>
                  <a:lnTo>
                    <a:pt x="22" y="4247"/>
                  </a:lnTo>
                  <a:lnTo>
                    <a:pt x="1107" y="10945"/>
                  </a:lnTo>
                  <a:lnTo>
                    <a:pt x="28" y="4246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32"/>
            <p:cNvSpPr/>
            <p:nvPr/>
          </p:nvSpPr>
          <p:spPr>
            <a:xfrm>
              <a:off x="3998475" y="1911400"/>
              <a:ext cx="2625" cy="1850"/>
            </a:xfrm>
            <a:custGeom>
              <a:avLst/>
              <a:gdLst/>
              <a:ahLst/>
              <a:cxnLst/>
              <a:rect l="l" t="t" r="r" b="b"/>
              <a:pathLst>
                <a:path w="105" h="74" extrusionOk="0">
                  <a:moveTo>
                    <a:pt x="63" y="1"/>
                  </a:moveTo>
                  <a:lnTo>
                    <a:pt x="1" y="74"/>
                  </a:lnTo>
                  <a:lnTo>
                    <a:pt x="1" y="74"/>
                  </a:lnTo>
                  <a:lnTo>
                    <a:pt x="105" y="64"/>
                  </a:lnTo>
                  <a:lnTo>
                    <a:pt x="63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32"/>
            <p:cNvSpPr/>
            <p:nvPr/>
          </p:nvSpPr>
          <p:spPr>
            <a:xfrm>
              <a:off x="3246225" y="2008175"/>
              <a:ext cx="2100" cy="550"/>
            </a:xfrm>
            <a:custGeom>
              <a:avLst/>
              <a:gdLst/>
              <a:ahLst/>
              <a:cxnLst/>
              <a:rect l="l" t="t" r="r" b="b"/>
              <a:pathLst>
                <a:path w="84" h="22" extrusionOk="0">
                  <a:moveTo>
                    <a:pt x="73" y="0"/>
                  </a:moveTo>
                  <a:lnTo>
                    <a:pt x="0" y="11"/>
                  </a:lnTo>
                  <a:lnTo>
                    <a:pt x="0" y="21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32"/>
            <p:cNvSpPr/>
            <p:nvPr/>
          </p:nvSpPr>
          <p:spPr>
            <a:xfrm>
              <a:off x="3248025" y="2008175"/>
              <a:ext cx="825" cy="25"/>
            </a:xfrm>
            <a:custGeom>
              <a:avLst/>
              <a:gdLst/>
              <a:ahLst/>
              <a:cxnLst/>
              <a:rect l="l" t="t" r="r" b="b"/>
              <a:pathLst>
                <a:path w="33" h="1" extrusionOk="0">
                  <a:moveTo>
                    <a:pt x="33" y="0"/>
                  </a:moveTo>
                  <a:lnTo>
                    <a:pt x="1" y="0"/>
                  </a:lnTo>
                  <a:lnTo>
                    <a:pt x="12" y="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32"/>
            <p:cNvSpPr/>
            <p:nvPr/>
          </p:nvSpPr>
          <p:spPr>
            <a:xfrm>
              <a:off x="3246225" y="2008175"/>
              <a:ext cx="2350" cy="2625"/>
            </a:xfrm>
            <a:custGeom>
              <a:avLst/>
              <a:gdLst/>
              <a:ahLst/>
              <a:cxnLst/>
              <a:rect l="l" t="t" r="r" b="b"/>
              <a:pathLst>
                <a:path w="94" h="105" extrusionOk="0">
                  <a:moveTo>
                    <a:pt x="84" y="0"/>
                  </a:moveTo>
                  <a:lnTo>
                    <a:pt x="0" y="21"/>
                  </a:lnTo>
                  <a:lnTo>
                    <a:pt x="21" y="105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32"/>
            <p:cNvSpPr/>
            <p:nvPr/>
          </p:nvSpPr>
          <p:spPr>
            <a:xfrm>
              <a:off x="3246750" y="2007400"/>
              <a:ext cx="101750" cy="587950"/>
            </a:xfrm>
            <a:custGeom>
              <a:avLst/>
              <a:gdLst/>
              <a:ahLst/>
              <a:cxnLst/>
              <a:rect l="l" t="t" r="r" b="b"/>
              <a:pathLst>
                <a:path w="4070" h="23518" extrusionOk="0">
                  <a:moveTo>
                    <a:pt x="302" y="0"/>
                  </a:moveTo>
                  <a:lnTo>
                    <a:pt x="146" y="21"/>
                  </a:lnTo>
                  <a:lnTo>
                    <a:pt x="84" y="31"/>
                  </a:lnTo>
                  <a:lnTo>
                    <a:pt x="73" y="31"/>
                  </a:lnTo>
                  <a:lnTo>
                    <a:pt x="0" y="136"/>
                  </a:lnTo>
                  <a:lnTo>
                    <a:pt x="73" y="585"/>
                  </a:lnTo>
                  <a:lnTo>
                    <a:pt x="2567" y="16037"/>
                  </a:lnTo>
                  <a:lnTo>
                    <a:pt x="3766" y="23518"/>
                  </a:lnTo>
                  <a:lnTo>
                    <a:pt x="3923" y="23497"/>
                  </a:lnTo>
                  <a:lnTo>
                    <a:pt x="3933" y="23330"/>
                  </a:lnTo>
                  <a:lnTo>
                    <a:pt x="4069" y="23330"/>
                  </a:lnTo>
                  <a:lnTo>
                    <a:pt x="1440" y="7022"/>
                  </a:lnTo>
                  <a:lnTo>
                    <a:pt x="334" y="157"/>
                  </a:lnTo>
                  <a:lnTo>
                    <a:pt x="313" y="42"/>
                  </a:lnTo>
                  <a:lnTo>
                    <a:pt x="302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32"/>
            <p:cNvSpPr/>
            <p:nvPr/>
          </p:nvSpPr>
          <p:spPr>
            <a:xfrm>
              <a:off x="1695525" y="2755500"/>
              <a:ext cx="737425" cy="689675"/>
            </a:xfrm>
            <a:custGeom>
              <a:avLst/>
              <a:gdLst/>
              <a:ahLst/>
              <a:cxnLst/>
              <a:rect l="l" t="t" r="r" b="b"/>
              <a:pathLst>
                <a:path w="29497" h="27587" extrusionOk="0">
                  <a:moveTo>
                    <a:pt x="4059" y="668"/>
                  </a:moveTo>
                  <a:lnTo>
                    <a:pt x="28766" y="24269"/>
                  </a:lnTo>
                  <a:lnTo>
                    <a:pt x="376" y="27221"/>
                  </a:lnTo>
                  <a:lnTo>
                    <a:pt x="4059" y="668"/>
                  </a:lnTo>
                  <a:close/>
                  <a:moveTo>
                    <a:pt x="3830" y="0"/>
                  </a:moveTo>
                  <a:lnTo>
                    <a:pt x="0" y="27586"/>
                  </a:lnTo>
                  <a:lnTo>
                    <a:pt x="29152" y="24561"/>
                  </a:lnTo>
                  <a:lnTo>
                    <a:pt x="29496" y="24519"/>
                  </a:lnTo>
                  <a:lnTo>
                    <a:pt x="3830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32"/>
            <p:cNvSpPr/>
            <p:nvPr/>
          </p:nvSpPr>
          <p:spPr>
            <a:xfrm>
              <a:off x="1791250" y="2760950"/>
              <a:ext cx="635425" cy="607275"/>
            </a:xfrm>
            <a:custGeom>
              <a:avLst/>
              <a:gdLst/>
              <a:ahLst/>
              <a:cxnLst/>
              <a:rect l="l" t="t" r="r" b="b"/>
              <a:pathLst>
                <a:path w="25417" h="24291" extrusionOk="0">
                  <a:moveTo>
                    <a:pt x="230" y="1"/>
                  </a:moveTo>
                  <a:lnTo>
                    <a:pt x="1" y="230"/>
                  </a:lnTo>
                  <a:lnTo>
                    <a:pt x="25197" y="24290"/>
                  </a:lnTo>
                  <a:lnTo>
                    <a:pt x="25417" y="24061"/>
                  </a:lnTo>
                  <a:lnTo>
                    <a:pt x="23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32"/>
            <p:cNvSpPr/>
            <p:nvPr/>
          </p:nvSpPr>
          <p:spPr>
            <a:xfrm>
              <a:off x="3344825" y="1906200"/>
              <a:ext cx="1201975" cy="701925"/>
            </a:xfrm>
            <a:custGeom>
              <a:avLst/>
              <a:gdLst/>
              <a:ahLst/>
              <a:cxnLst/>
              <a:rect l="l" t="t" r="r" b="b"/>
              <a:pathLst>
                <a:path w="48079" h="28077" extrusionOk="0">
                  <a:moveTo>
                    <a:pt x="26449" y="0"/>
                  </a:moveTo>
                  <a:lnTo>
                    <a:pt x="26188" y="198"/>
                  </a:lnTo>
                  <a:lnTo>
                    <a:pt x="47420" y="27754"/>
                  </a:lnTo>
                  <a:lnTo>
                    <a:pt x="10" y="27378"/>
                  </a:lnTo>
                  <a:lnTo>
                    <a:pt x="0" y="27701"/>
                  </a:lnTo>
                  <a:lnTo>
                    <a:pt x="48078" y="28077"/>
                  </a:lnTo>
                  <a:lnTo>
                    <a:pt x="48078" y="28077"/>
                  </a:lnTo>
                  <a:lnTo>
                    <a:pt x="26449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32"/>
            <p:cNvSpPr/>
            <p:nvPr/>
          </p:nvSpPr>
          <p:spPr>
            <a:xfrm>
              <a:off x="3864650" y="2608100"/>
              <a:ext cx="670900" cy="897075"/>
            </a:xfrm>
            <a:custGeom>
              <a:avLst/>
              <a:gdLst/>
              <a:ahLst/>
              <a:cxnLst/>
              <a:rect l="l" t="t" r="r" b="b"/>
              <a:pathLst>
                <a:path w="26836" h="35883" extrusionOk="0">
                  <a:moveTo>
                    <a:pt x="26638" y="1"/>
                  </a:moveTo>
                  <a:lnTo>
                    <a:pt x="1" y="35882"/>
                  </a:lnTo>
                  <a:lnTo>
                    <a:pt x="335" y="35704"/>
                  </a:lnTo>
                  <a:lnTo>
                    <a:pt x="26836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32"/>
            <p:cNvSpPr/>
            <p:nvPr/>
          </p:nvSpPr>
          <p:spPr>
            <a:xfrm>
              <a:off x="3873000" y="2608100"/>
              <a:ext cx="667000" cy="892625"/>
            </a:xfrm>
            <a:custGeom>
              <a:avLst/>
              <a:gdLst/>
              <a:ahLst/>
              <a:cxnLst/>
              <a:rect l="l" t="t" r="r" b="b"/>
              <a:pathLst>
                <a:path w="26680" h="35705" extrusionOk="0">
                  <a:moveTo>
                    <a:pt x="26502" y="1"/>
                  </a:moveTo>
                  <a:lnTo>
                    <a:pt x="1" y="35704"/>
                  </a:lnTo>
                  <a:lnTo>
                    <a:pt x="1" y="35704"/>
                  </a:lnTo>
                  <a:lnTo>
                    <a:pt x="335" y="35537"/>
                  </a:lnTo>
                  <a:lnTo>
                    <a:pt x="26680" y="32"/>
                  </a:lnTo>
                  <a:lnTo>
                    <a:pt x="26669" y="32"/>
                  </a:lnTo>
                  <a:lnTo>
                    <a:pt x="26617" y="95"/>
                  </a:lnTo>
                  <a:lnTo>
                    <a:pt x="26544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32"/>
            <p:cNvSpPr/>
            <p:nvPr/>
          </p:nvSpPr>
          <p:spPr>
            <a:xfrm>
              <a:off x="3858675" y="3496525"/>
              <a:ext cx="22700" cy="21675"/>
            </a:xfrm>
            <a:custGeom>
              <a:avLst/>
              <a:gdLst/>
              <a:ahLst/>
              <a:cxnLst/>
              <a:rect l="l" t="t" r="r" b="b"/>
              <a:pathLst>
                <a:path w="908" h="867" extrusionOk="0">
                  <a:moveTo>
                    <a:pt x="908" y="0"/>
                  </a:moveTo>
                  <a:lnTo>
                    <a:pt x="574" y="167"/>
                  </a:lnTo>
                  <a:lnTo>
                    <a:pt x="240" y="345"/>
                  </a:lnTo>
                  <a:lnTo>
                    <a:pt x="0" y="668"/>
                  </a:lnTo>
                  <a:lnTo>
                    <a:pt x="261" y="867"/>
                  </a:lnTo>
                  <a:lnTo>
                    <a:pt x="908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32"/>
            <p:cNvSpPr/>
            <p:nvPr/>
          </p:nvSpPr>
          <p:spPr>
            <a:xfrm>
              <a:off x="4530600" y="2605775"/>
              <a:ext cx="6000" cy="2350"/>
            </a:xfrm>
            <a:custGeom>
              <a:avLst/>
              <a:gdLst/>
              <a:ahLst/>
              <a:cxnLst/>
              <a:rect l="l" t="t" r="r" b="b"/>
              <a:pathLst>
                <a:path w="240" h="94" extrusionOk="0">
                  <a:moveTo>
                    <a:pt x="63" y="0"/>
                  </a:moveTo>
                  <a:lnTo>
                    <a:pt x="0" y="94"/>
                  </a:lnTo>
                  <a:lnTo>
                    <a:pt x="240" y="94"/>
                  </a:lnTo>
                  <a:lnTo>
                    <a:pt x="219" y="63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32"/>
            <p:cNvSpPr/>
            <p:nvPr/>
          </p:nvSpPr>
          <p:spPr>
            <a:xfrm>
              <a:off x="5282325" y="840925"/>
              <a:ext cx="709250" cy="476325"/>
            </a:xfrm>
            <a:custGeom>
              <a:avLst/>
              <a:gdLst/>
              <a:ahLst/>
              <a:cxnLst/>
              <a:rect l="l" t="t" r="r" b="b"/>
              <a:pathLst>
                <a:path w="28370" h="19053" extrusionOk="0">
                  <a:moveTo>
                    <a:pt x="10455" y="439"/>
                  </a:moveTo>
                  <a:lnTo>
                    <a:pt x="27170" y="18238"/>
                  </a:lnTo>
                  <a:lnTo>
                    <a:pt x="648" y="8065"/>
                  </a:lnTo>
                  <a:lnTo>
                    <a:pt x="10455" y="439"/>
                  </a:lnTo>
                  <a:close/>
                  <a:moveTo>
                    <a:pt x="10497" y="0"/>
                  </a:moveTo>
                  <a:lnTo>
                    <a:pt x="1" y="8170"/>
                  </a:lnTo>
                  <a:lnTo>
                    <a:pt x="28369" y="19052"/>
                  </a:lnTo>
                  <a:lnTo>
                    <a:pt x="28369" y="19052"/>
                  </a:lnTo>
                  <a:lnTo>
                    <a:pt x="10497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32"/>
            <p:cNvSpPr/>
            <p:nvPr/>
          </p:nvSpPr>
          <p:spPr>
            <a:xfrm>
              <a:off x="3991950" y="1901225"/>
              <a:ext cx="939325" cy="709250"/>
            </a:xfrm>
            <a:custGeom>
              <a:avLst/>
              <a:gdLst/>
              <a:ahLst/>
              <a:cxnLst/>
              <a:rect l="l" t="t" r="r" b="b"/>
              <a:pathLst>
                <a:path w="37573" h="28370" extrusionOk="0">
                  <a:moveTo>
                    <a:pt x="867" y="596"/>
                  </a:moveTo>
                  <a:lnTo>
                    <a:pt x="36988" y="11280"/>
                  </a:lnTo>
                  <a:lnTo>
                    <a:pt x="21880" y="27858"/>
                  </a:lnTo>
                  <a:lnTo>
                    <a:pt x="867" y="596"/>
                  </a:lnTo>
                  <a:close/>
                  <a:moveTo>
                    <a:pt x="0" y="1"/>
                  </a:moveTo>
                  <a:lnTo>
                    <a:pt x="21734" y="28213"/>
                  </a:lnTo>
                  <a:lnTo>
                    <a:pt x="21859" y="28370"/>
                  </a:lnTo>
                  <a:lnTo>
                    <a:pt x="37572" y="1111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32"/>
            <p:cNvSpPr/>
            <p:nvPr/>
          </p:nvSpPr>
          <p:spPr>
            <a:xfrm>
              <a:off x="4920025" y="1042550"/>
              <a:ext cx="374325" cy="1139900"/>
            </a:xfrm>
            <a:custGeom>
              <a:avLst/>
              <a:gdLst/>
              <a:ahLst/>
              <a:cxnLst/>
              <a:rect l="l" t="t" r="r" b="b"/>
              <a:pathLst>
                <a:path w="14973" h="45596" extrusionOk="0">
                  <a:moveTo>
                    <a:pt x="14670" y="0"/>
                  </a:moveTo>
                  <a:lnTo>
                    <a:pt x="0" y="45491"/>
                  </a:lnTo>
                  <a:lnTo>
                    <a:pt x="313" y="45595"/>
                  </a:lnTo>
                  <a:lnTo>
                    <a:pt x="14973" y="105"/>
                  </a:lnTo>
                  <a:lnTo>
                    <a:pt x="14670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32"/>
            <p:cNvSpPr/>
            <p:nvPr/>
          </p:nvSpPr>
          <p:spPr>
            <a:xfrm>
              <a:off x="4531625" y="2174350"/>
              <a:ext cx="862625" cy="785900"/>
            </a:xfrm>
            <a:custGeom>
              <a:avLst/>
              <a:gdLst/>
              <a:ahLst/>
              <a:cxnLst/>
              <a:rect l="l" t="t" r="r" b="b"/>
              <a:pathLst>
                <a:path w="34505" h="31436" extrusionOk="0">
                  <a:moveTo>
                    <a:pt x="15661" y="543"/>
                  </a:moveTo>
                  <a:lnTo>
                    <a:pt x="33722" y="30768"/>
                  </a:lnTo>
                  <a:lnTo>
                    <a:pt x="33722" y="30768"/>
                  </a:lnTo>
                  <a:lnTo>
                    <a:pt x="553" y="17132"/>
                  </a:lnTo>
                  <a:lnTo>
                    <a:pt x="15661" y="543"/>
                  </a:lnTo>
                  <a:close/>
                  <a:moveTo>
                    <a:pt x="15724" y="0"/>
                  </a:moveTo>
                  <a:lnTo>
                    <a:pt x="1" y="17246"/>
                  </a:lnTo>
                  <a:lnTo>
                    <a:pt x="34056" y="31248"/>
                  </a:lnTo>
                  <a:lnTo>
                    <a:pt x="34504" y="31436"/>
                  </a:lnTo>
                  <a:lnTo>
                    <a:pt x="15828" y="188"/>
                  </a:lnTo>
                  <a:lnTo>
                    <a:pt x="15724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32"/>
            <p:cNvSpPr/>
            <p:nvPr/>
          </p:nvSpPr>
          <p:spPr>
            <a:xfrm>
              <a:off x="5971200" y="1297400"/>
              <a:ext cx="368075" cy="697225"/>
            </a:xfrm>
            <a:custGeom>
              <a:avLst/>
              <a:gdLst/>
              <a:ahLst/>
              <a:cxnLst/>
              <a:rect l="l" t="t" r="r" b="b"/>
              <a:pathLst>
                <a:path w="14723" h="27889" extrusionOk="0">
                  <a:moveTo>
                    <a:pt x="429" y="772"/>
                  </a:moveTo>
                  <a:lnTo>
                    <a:pt x="14284" y="12072"/>
                  </a:lnTo>
                  <a:lnTo>
                    <a:pt x="4080" y="27012"/>
                  </a:lnTo>
                  <a:lnTo>
                    <a:pt x="429" y="772"/>
                  </a:lnTo>
                  <a:close/>
                  <a:moveTo>
                    <a:pt x="0" y="0"/>
                  </a:moveTo>
                  <a:lnTo>
                    <a:pt x="3819" y="27471"/>
                  </a:lnTo>
                  <a:lnTo>
                    <a:pt x="3872" y="27889"/>
                  </a:lnTo>
                  <a:lnTo>
                    <a:pt x="14723" y="1200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32"/>
            <p:cNvSpPr/>
            <p:nvPr/>
          </p:nvSpPr>
          <p:spPr>
            <a:xfrm>
              <a:off x="4928875" y="2181125"/>
              <a:ext cx="718900" cy="762725"/>
            </a:xfrm>
            <a:custGeom>
              <a:avLst/>
              <a:gdLst/>
              <a:ahLst/>
              <a:cxnLst/>
              <a:rect l="l" t="t" r="r" b="b"/>
              <a:pathLst>
                <a:path w="28756" h="30509" extrusionOk="0">
                  <a:moveTo>
                    <a:pt x="22" y="0"/>
                  </a:moveTo>
                  <a:lnTo>
                    <a:pt x="1" y="21"/>
                  </a:lnTo>
                  <a:lnTo>
                    <a:pt x="95" y="167"/>
                  </a:lnTo>
                  <a:lnTo>
                    <a:pt x="28526" y="532"/>
                  </a:lnTo>
                  <a:lnTo>
                    <a:pt x="18187" y="30446"/>
                  </a:lnTo>
                  <a:lnTo>
                    <a:pt x="18218" y="30508"/>
                  </a:lnTo>
                  <a:lnTo>
                    <a:pt x="18333" y="30508"/>
                  </a:lnTo>
                  <a:lnTo>
                    <a:pt x="28756" y="376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32"/>
            <p:cNvSpPr/>
            <p:nvPr/>
          </p:nvSpPr>
          <p:spPr>
            <a:xfrm>
              <a:off x="5387200" y="2190500"/>
              <a:ext cx="262425" cy="753350"/>
            </a:xfrm>
            <a:custGeom>
              <a:avLst/>
              <a:gdLst/>
              <a:ahLst/>
              <a:cxnLst/>
              <a:rect l="l" t="t" r="r" b="b"/>
              <a:pathLst>
                <a:path w="10497" h="30134" extrusionOk="0">
                  <a:moveTo>
                    <a:pt x="10423" y="1"/>
                  </a:moveTo>
                  <a:lnTo>
                    <a:pt x="0" y="30133"/>
                  </a:lnTo>
                  <a:lnTo>
                    <a:pt x="177" y="30133"/>
                  </a:lnTo>
                  <a:lnTo>
                    <a:pt x="10496" y="282"/>
                  </a:lnTo>
                  <a:lnTo>
                    <a:pt x="10423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32"/>
            <p:cNvSpPr/>
            <p:nvPr/>
          </p:nvSpPr>
          <p:spPr>
            <a:xfrm>
              <a:off x="5647750" y="2190500"/>
              <a:ext cx="3150" cy="7075"/>
            </a:xfrm>
            <a:custGeom>
              <a:avLst/>
              <a:gdLst/>
              <a:ahLst/>
              <a:cxnLst/>
              <a:rect l="l" t="t" r="r" b="b"/>
              <a:pathLst>
                <a:path w="126" h="283" extrusionOk="0">
                  <a:moveTo>
                    <a:pt x="1" y="1"/>
                  </a:moveTo>
                  <a:lnTo>
                    <a:pt x="74" y="282"/>
                  </a:lnTo>
                  <a:lnTo>
                    <a:pt x="126" y="10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32"/>
            <p:cNvSpPr/>
            <p:nvPr/>
          </p:nvSpPr>
          <p:spPr>
            <a:xfrm>
              <a:off x="5647750" y="2186575"/>
              <a:ext cx="5525" cy="3950"/>
            </a:xfrm>
            <a:custGeom>
              <a:avLst/>
              <a:gdLst/>
              <a:ahLst/>
              <a:cxnLst/>
              <a:rect l="l" t="t" r="r" b="b"/>
              <a:pathLst>
                <a:path w="221" h="158" extrusionOk="0">
                  <a:moveTo>
                    <a:pt x="53" y="1"/>
                  </a:moveTo>
                  <a:lnTo>
                    <a:pt x="1" y="158"/>
                  </a:lnTo>
                  <a:lnTo>
                    <a:pt x="199" y="54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32"/>
            <p:cNvSpPr/>
            <p:nvPr/>
          </p:nvSpPr>
          <p:spPr>
            <a:xfrm>
              <a:off x="4929150" y="2177200"/>
              <a:ext cx="719950" cy="13325"/>
            </a:xfrm>
            <a:custGeom>
              <a:avLst/>
              <a:gdLst/>
              <a:ahLst/>
              <a:cxnLst/>
              <a:rect l="l" t="t" r="r" b="b"/>
              <a:pathLst>
                <a:path w="28798" h="533" extrusionOk="0">
                  <a:moveTo>
                    <a:pt x="11" y="0"/>
                  </a:moveTo>
                  <a:lnTo>
                    <a:pt x="1" y="53"/>
                  </a:lnTo>
                  <a:lnTo>
                    <a:pt x="84" y="74"/>
                  </a:lnTo>
                  <a:lnTo>
                    <a:pt x="11" y="157"/>
                  </a:lnTo>
                  <a:lnTo>
                    <a:pt x="28745" y="533"/>
                  </a:lnTo>
                  <a:lnTo>
                    <a:pt x="28797" y="376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32"/>
            <p:cNvSpPr/>
            <p:nvPr/>
          </p:nvSpPr>
          <p:spPr>
            <a:xfrm>
              <a:off x="5647750" y="2187900"/>
              <a:ext cx="5000" cy="5250"/>
            </a:xfrm>
            <a:custGeom>
              <a:avLst/>
              <a:gdLst/>
              <a:ahLst/>
              <a:cxnLst/>
              <a:rect l="l" t="t" r="r" b="b"/>
              <a:pathLst>
                <a:path w="200" h="210" extrusionOk="0">
                  <a:moveTo>
                    <a:pt x="199" y="1"/>
                  </a:moveTo>
                  <a:lnTo>
                    <a:pt x="1" y="105"/>
                  </a:lnTo>
                  <a:lnTo>
                    <a:pt x="126" y="209"/>
                  </a:lnTo>
                  <a:lnTo>
                    <a:pt x="199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32"/>
            <p:cNvSpPr/>
            <p:nvPr/>
          </p:nvSpPr>
          <p:spPr>
            <a:xfrm>
              <a:off x="5384300" y="2943825"/>
              <a:ext cx="7325" cy="7575"/>
            </a:xfrm>
            <a:custGeom>
              <a:avLst/>
              <a:gdLst/>
              <a:ahLst/>
              <a:cxnLst/>
              <a:rect l="l" t="t" r="r" b="b"/>
              <a:pathLst>
                <a:path w="293" h="303" extrusionOk="0">
                  <a:moveTo>
                    <a:pt x="1" y="0"/>
                  </a:moveTo>
                  <a:lnTo>
                    <a:pt x="189" y="302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32"/>
            <p:cNvSpPr/>
            <p:nvPr/>
          </p:nvSpPr>
          <p:spPr>
            <a:xfrm>
              <a:off x="4923150" y="2187900"/>
              <a:ext cx="157050" cy="262675"/>
            </a:xfrm>
            <a:custGeom>
              <a:avLst/>
              <a:gdLst/>
              <a:ahLst/>
              <a:cxnLst/>
              <a:rect l="l" t="t" r="r" b="b"/>
              <a:pathLst>
                <a:path w="6282" h="10507" extrusionOk="0">
                  <a:moveTo>
                    <a:pt x="0" y="1"/>
                  </a:moveTo>
                  <a:lnTo>
                    <a:pt x="0" y="1"/>
                  </a:lnTo>
                  <a:lnTo>
                    <a:pt x="6281" y="10507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32"/>
            <p:cNvSpPr/>
            <p:nvPr/>
          </p:nvSpPr>
          <p:spPr>
            <a:xfrm>
              <a:off x="5384575" y="2959975"/>
              <a:ext cx="1325" cy="1325"/>
            </a:xfrm>
            <a:custGeom>
              <a:avLst/>
              <a:gdLst/>
              <a:ahLst/>
              <a:cxnLst/>
              <a:rect l="l" t="t" r="r" b="b"/>
              <a:pathLst>
                <a:path w="53" h="53" extrusionOk="0">
                  <a:moveTo>
                    <a:pt x="1" y="1"/>
                  </a:moveTo>
                  <a:lnTo>
                    <a:pt x="32" y="53"/>
                  </a:lnTo>
                  <a:lnTo>
                    <a:pt x="52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32"/>
            <p:cNvSpPr/>
            <p:nvPr/>
          </p:nvSpPr>
          <p:spPr>
            <a:xfrm>
              <a:off x="5381700" y="2955025"/>
              <a:ext cx="5250" cy="4975"/>
            </a:xfrm>
            <a:custGeom>
              <a:avLst/>
              <a:gdLst/>
              <a:ahLst/>
              <a:cxnLst/>
              <a:rect l="l" t="t" r="r" b="b"/>
              <a:pathLst>
                <a:path w="210" h="199" extrusionOk="0">
                  <a:moveTo>
                    <a:pt x="1" y="0"/>
                  </a:moveTo>
                  <a:lnTo>
                    <a:pt x="116" y="199"/>
                  </a:lnTo>
                  <a:lnTo>
                    <a:pt x="167" y="199"/>
                  </a:lnTo>
                  <a:lnTo>
                    <a:pt x="209" y="84"/>
                  </a:lnTo>
                  <a:lnTo>
                    <a:pt x="53" y="2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32"/>
            <p:cNvSpPr/>
            <p:nvPr/>
          </p:nvSpPr>
          <p:spPr>
            <a:xfrm>
              <a:off x="4916625" y="2176950"/>
              <a:ext cx="14650" cy="4725"/>
            </a:xfrm>
            <a:custGeom>
              <a:avLst/>
              <a:gdLst/>
              <a:ahLst/>
              <a:cxnLst/>
              <a:rect l="l" t="t" r="r" b="b"/>
              <a:pathLst>
                <a:path w="586" h="189" extrusionOk="0">
                  <a:moveTo>
                    <a:pt x="1" y="0"/>
                  </a:moveTo>
                  <a:lnTo>
                    <a:pt x="94" y="146"/>
                  </a:lnTo>
                  <a:lnTo>
                    <a:pt x="147" y="84"/>
                  </a:lnTo>
                  <a:lnTo>
                    <a:pt x="178" y="0"/>
                  </a:lnTo>
                  <a:close/>
                  <a:moveTo>
                    <a:pt x="502" y="63"/>
                  </a:moveTo>
                  <a:lnTo>
                    <a:pt x="470" y="146"/>
                  </a:lnTo>
                  <a:lnTo>
                    <a:pt x="491" y="188"/>
                  </a:lnTo>
                  <a:lnTo>
                    <a:pt x="512" y="167"/>
                  </a:lnTo>
                  <a:lnTo>
                    <a:pt x="585" y="84"/>
                  </a:lnTo>
                  <a:lnTo>
                    <a:pt x="502" y="63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32"/>
            <p:cNvSpPr/>
            <p:nvPr/>
          </p:nvSpPr>
          <p:spPr>
            <a:xfrm>
              <a:off x="4920275" y="2176950"/>
              <a:ext cx="9150" cy="3675"/>
            </a:xfrm>
            <a:custGeom>
              <a:avLst/>
              <a:gdLst/>
              <a:ahLst/>
              <a:cxnLst/>
              <a:rect l="l" t="t" r="r" b="b"/>
              <a:pathLst>
                <a:path w="366" h="147" extrusionOk="0">
                  <a:moveTo>
                    <a:pt x="32" y="0"/>
                  </a:moveTo>
                  <a:lnTo>
                    <a:pt x="1" y="84"/>
                  </a:lnTo>
                  <a:lnTo>
                    <a:pt x="74" y="0"/>
                  </a:lnTo>
                  <a:close/>
                  <a:moveTo>
                    <a:pt x="240" y="10"/>
                  </a:moveTo>
                  <a:lnTo>
                    <a:pt x="282" y="84"/>
                  </a:lnTo>
                  <a:lnTo>
                    <a:pt x="324" y="146"/>
                  </a:lnTo>
                  <a:lnTo>
                    <a:pt x="356" y="63"/>
                  </a:lnTo>
                  <a:lnTo>
                    <a:pt x="366" y="1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32"/>
            <p:cNvSpPr/>
            <p:nvPr/>
          </p:nvSpPr>
          <p:spPr>
            <a:xfrm>
              <a:off x="4918975" y="2176950"/>
              <a:ext cx="470050" cy="780175"/>
            </a:xfrm>
            <a:custGeom>
              <a:avLst/>
              <a:gdLst/>
              <a:ahLst/>
              <a:cxnLst/>
              <a:rect l="l" t="t" r="r" b="b"/>
              <a:pathLst>
                <a:path w="18802" h="31207" extrusionOk="0">
                  <a:moveTo>
                    <a:pt x="126" y="0"/>
                  </a:moveTo>
                  <a:lnTo>
                    <a:pt x="53" y="84"/>
                  </a:lnTo>
                  <a:lnTo>
                    <a:pt x="0" y="146"/>
                  </a:lnTo>
                  <a:lnTo>
                    <a:pt x="167" y="439"/>
                  </a:lnTo>
                  <a:lnTo>
                    <a:pt x="6448" y="10945"/>
                  </a:lnTo>
                  <a:lnTo>
                    <a:pt x="18510" y="31123"/>
                  </a:lnTo>
                  <a:lnTo>
                    <a:pt x="18562" y="31144"/>
                  </a:lnTo>
                  <a:lnTo>
                    <a:pt x="18718" y="31207"/>
                  </a:lnTo>
                  <a:lnTo>
                    <a:pt x="18802" y="30977"/>
                  </a:lnTo>
                  <a:lnTo>
                    <a:pt x="18614" y="30675"/>
                  </a:lnTo>
                  <a:lnTo>
                    <a:pt x="18583" y="30613"/>
                  </a:lnTo>
                  <a:lnTo>
                    <a:pt x="491" y="334"/>
                  </a:lnTo>
                  <a:lnTo>
                    <a:pt x="397" y="188"/>
                  </a:lnTo>
                  <a:lnTo>
                    <a:pt x="376" y="146"/>
                  </a:lnTo>
                  <a:lnTo>
                    <a:pt x="334" y="84"/>
                  </a:lnTo>
                  <a:lnTo>
                    <a:pt x="292" y="10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32"/>
            <p:cNvSpPr/>
            <p:nvPr/>
          </p:nvSpPr>
          <p:spPr>
            <a:xfrm>
              <a:off x="6067175" y="1589775"/>
              <a:ext cx="448950" cy="461200"/>
            </a:xfrm>
            <a:custGeom>
              <a:avLst/>
              <a:gdLst/>
              <a:ahLst/>
              <a:cxnLst/>
              <a:rect l="l" t="t" r="r" b="b"/>
              <a:pathLst>
                <a:path w="17958" h="18448" extrusionOk="0">
                  <a:moveTo>
                    <a:pt x="10706" y="1"/>
                  </a:moveTo>
                  <a:lnTo>
                    <a:pt x="1" y="15672"/>
                  </a:lnTo>
                  <a:lnTo>
                    <a:pt x="272" y="15850"/>
                  </a:lnTo>
                  <a:lnTo>
                    <a:pt x="10622" y="690"/>
                  </a:lnTo>
                  <a:lnTo>
                    <a:pt x="17655" y="18447"/>
                  </a:lnTo>
                  <a:lnTo>
                    <a:pt x="17958" y="18333"/>
                  </a:lnTo>
                  <a:lnTo>
                    <a:pt x="10706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32"/>
            <p:cNvSpPr/>
            <p:nvPr/>
          </p:nvSpPr>
          <p:spPr>
            <a:xfrm>
              <a:off x="5643850" y="1290600"/>
              <a:ext cx="430675" cy="901225"/>
            </a:xfrm>
            <a:custGeom>
              <a:avLst/>
              <a:gdLst/>
              <a:ahLst/>
              <a:cxnLst/>
              <a:rect l="l" t="t" r="r" b="b"/>
              <a:pathLst>
                <a:path w="17227" h="36049" extrusionOk="0">
                  <a:moveTo>
                    <a:pt x="13387" y="1"/>
                  </a:moveTo>
                  <a:lnTo>
                    <a:pt x="1" y="35944"/>
                  </a:lnTo>
                  <a:lnTo>
                    <a:pt x="303" y="36049"/>
                  </a:lnTo>
                  <a:lnTo>
                    <a:pt x="13240" y="1316"/>
                  </a:lnTo>
                  <a:lnTo>
                    <a:pt x="16913" y="27743"/>
                  </a:lnTo>
                  <a:lnTo>
                    <a:pt x="17226" y="27702"/>
                  </a:lnTo>
                  <a:lnTo>
                    <a:pt x="13387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32"/>
            <p:cNvSpPr/>
            <p:nvPr/>
          </p:nvSpPr>
          <p:spPr>
            <a:xfrm>
              <a:off x="4912975" y="1294275"/>
              <a:ext cx="1072600" cy="900425"/>
            </a:xfrm>
            <a:custGeom>
              <a:avLst/>
              <a:gdLst/>
              <a:ahLst/>
              <a:cxnLst/>
              <a:rect l="l" t="t" r="r" b="b"/>
              <a:pathLst>
                <a:path w="42904" h="36017" extrusionOk="0">
                  <a:moveTo>
                    <a:pt x="42183" y="1023"/>
                  </a:moveTo>
                  <a:lnTo>
                    <a:pt x="29277" y="35683"/>
                  </a:lnTo>
                  <a:lnTo>
                    <a:pt x="877" y="35317"/>
                  </a:lnTo>
                  <a:lnTo>
                    <a:pt x="42183" y="1023"/>
                  </a:lnTo>
                  <a:close/>
                  <a:moveTo>
                    <a:pt x="42904" y="0"/>
                  </a:moveTo>
                  <a:lnTo>
                    <a:pt x="335" y="35349"/>
                  </a:lnTo>
                  <a:lnTo>
                    <a:pt x="1" y="35630"/>
                  </a:lnTo>
                  <a:lnTo>
                    <a:pt x="29382" y="36017"/>
                  </a:lnTo>
                  <a:lnTo>
                    <a:pt x="29496" y="36017"/>
                  </a:lnTo>
                  <a:lnTo>
                    <a:pt x="42904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32"/>
            <p:cNvSpPr/>
            <p:nvPr/>
          </p:nvSpPr>
          <p:spPr>
            <a:xfrm>
              <a:off x="2780075" y="3511925"/>
              <a:ext cx="1082800" cy="280425"/>
            </a:xfrm>
            <a:custGeom>
              <a:avLst/>
              <a:gdLst/>
              <a:ahLst/>
              <a:cxnLst/>
              <a:rect l="l" t="t" r="r" b="b"/>
              <a:pathLst>
                <a:path w="43312" h="11217" extrusionOk="0">
                  <a:moveTo>
                    <a:pt x="43228" y="0"/>
                  </a:moveTo>
                  <a:lnTo>
                    <a:pt x="1" y="10903"/>
                  </a:lnTo>
                  <a:lnTo>
                    <a:pt x="74" y="11216"/>
                  </a:lnTo>
                  <a:lnTo>
                    <a:pt x="43311" y="313"/>
                  </a:lnTo>
                  <a:lnTo>
                    <a:pt x="43228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32"/>
            <p:cNvSpPr/>
            <p:nvPr/>
          </p:nvSpPr>
          <p:spPr>
            <a:xfrm>
              <a:off x="1694475" y="3360125"/>
              <a:ext cx="740550" cy="538650"/>
            </a:xfrm>
            <a:custGeom>
              <a:avLst/>
              <a:gdLst/>
              <a:ahLst/>
              <a:cxnLst/>
              <a:rect l="l" t="t" r="r" b="b"/>
              <a:pathLst>
                <a:path w="29622" h="21546" extrusionOk="0">
                  <a:moveTo>
                    <a:pt x="28724" y="417"/>
                  </a:moveTo>
                  <a:lnTo>
                    <a:pt x="7429" y="20982"/>
                  </a:lnTo>
                  <a:lnTo>
                    <a:pt x="459" y="3360"/>
                  </a:lnTo>
                  <a:lnTo>
                    <a:pt x="28724" y="417"/>
                  </a:lnTo>
                  <a:close/>
                  <a:moveTo>
                    <a:pt x="29622" y="0"/>
                  </a:moveTo>
                  <a:lnTo>
                    <a:pt x="0" y="3078"/>
                  </a:lnTo>
                  <a:lnTo>
                    <a:pt x="7304" y="21545"/>
                  </a:lnTo>
                  <a:lnTo>
                    <a:pt x="29622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32"/>
            <p:cNvSpPr/>
            <p:nvPr/>
          </p:nvSpPr>
          <p:spPr>
            <a:xfrm>
              <a:off x="1867425" y="3359600"/>
              <a:ext cx="921550" cy="537600"/>
            </a:xfrm>
            <a:custGeom>
              <a:avLst/>
              <a:gdLst/>
              <a:ahLst/>
              <a:cxnLst/>
              <a:rect l="l" t="t" r="r" b="b"/>
              <a:pathLst>
                <a:path w="36862" h="21504" extrusionOk="0">
                  <a:moveTo>
                    <a:pt x="22245" y="469"/>
                  </a:moveTo>
                  <a:lnTo>
                    <a:pt x="36226" y="17028"/>
                  </a:lnTo>
                  <a:lnTo>
                    <a:pt x="908" y="21065"/>
                  </a:lnTo>
                  <a:lnTo>
                    <a:pt x="22245" y="469"/>
                  </a:lnTo>
                  <a:close/>
                  <a:moveTo>
                    <a:pt x="22266" y="0"/>
                  </a:moveTo>
                  <a:lnTo>
                    <a:pt x="0" y="21503"/>
                  </a:lnTo>
                  <a:lnTo>
                    <a:pt x="36560" y="17309"/>
                  </a:lnTo>
                  <a:lnTo>
                    <a:pt x="36862" y="17278"/>
                  </a:lnTo>
                  <a:lnTo>
                    <a:pt x="22266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32"/>
            <p:cNvSpPr/>
            <p:nvPr/>
          </p:nvSpPr>
          <p:spPr>
            <a:xfrm>
              <a:off x="2768600" y="3508800"/>
              <a:ext cx="1103900" cy="566575"/>
            </a:xfrm>
            <a:custGeom>
              <a:avLst/>
              <a:gdLst/>
              <a:ahLst/>
              <a:cxnLst/>
              <a:rect l="l" t="t" r="r" b="b"/>
              <a:pathLst>
                <a:path w="44156" h="22663" extrusionOk="0">
                  <a:moveTo>
                    <a:pt x="43311" y="553"/>
                  </a:moveTo>
                  <a:lnTo>
                    <a:pt x="26012" y="22266"/>
                  </a:lnTo>
                  <a:lnTo>
                    <a:pt x="993" y="11227"/>
                  </a:lnTo>
                  <a:lnTo>
                    <a:pt x="43311" y="553"/>
                  </a:lnTo>
                  <a:close/>
                  <a:moveTo>
                    <a:pt x="44156" y="0"/>
                  </a:moveTo>
                  <a:lnTo>
                    <a:pt x="1" y="11143"/>
                  </a:lnTo>
                  <a:lnTo>
                    <a:pt x="26106" y="22662"/>
                  </a:lnTo>
                  <a:lnTo>
                    <a:pt x="44156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32"/>
            <p:cNvSpPr/>
            <p:nvPr/>
          </p:nvSpPr>
          <p:spPr>
            <a:xfrm>
              <a:off x="1864025" y="3783450"/>
              <a:ext cx="923400" cy="449975"/>
            </a:xfrm>
            <a:custGeom>
              <a:avLst/>
              <a:gdLst/>
              <a:ahLst/>
              <a:cxnLst/>
              <a:rect l="l" t="t" r="r" b="b"/>
              <a:pathLst>
                <a:path w="36936" h="17999" extrusionOk="0">
                  <a:moveTo>
                    <a:pt x="36424" y="387"/>
                  </a:moveTo>
                  <a:lnTo>
                    <a:pt x="29079" y="17571"/>
                  </a:lnTo>
                  <a:lnTo>
                    <a:pt x="1169" y="4424"/>
                  </a:lnTo>
                  <a:lnTo>
                    <a:pt x="36424" y="387"/>
                  </a:lnTo>
                  <a:close/>
                  <a:moveTo>
                    <a:pt x="36935" y="0"/>
                  </a:moveTo>
                  <a:lnTo>
                    <a:pt x="0" y="4236"/>
                  </a:lnTo>
                  <a:lnTo>
                    <a:pt x="29246" y="17999"/>
                  </a:lnTo>
                  <a:lnTo>
                    <a:pt x="36935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32"/>
            <p:cNvSpPr/>
            <p:nvPr/>
          </p:nvSpPr>
          <p:spPr>
            <a:xfrm>
              <a:off x="2586300" y="3782925"/>
              <a:ext cx="847475" cy="450500"/>
            </a:xfrm>
            <a:custGeom>
              <a:avLst/>
              <a:gdLst/>
              <a:ahLst/>
              <a:cxnLst/>
              <a:rect l="l" t="t" r="r" b="b"/>
              <a:pathLst>
                <a:path w="33899" h="18020" extrusionOk="0">
                  <a:moveTo>
                    <a:pt x="7877" y="429"/>
                  </a:moveTo>
                  <a:lnTo>
                    <a:pt x="32813" y="11436"/>
                  </a:lnTo>
                  <a:lnTo>
                    <a:pt x="543" y="17592"/>
                  </a:lnTo>
                  <a:lnTo>
                    <a:pt x="7877" y="429"/>
                  </a:lnTo>
                  <a:close/>
                  <a:moveTo>
                    <a:pt x="7700" y="1"/>
                  </a:moveTo>
                  <a:lnTo>
                    <a:pt x="0" y="18020"/>
                  </a:lnTo>
                  <a:lnTo>
                    <a:pt x="33899" y="11551"/>
                  </a:lnTo>
                  <a:lnTo>
                    <a:pt x="7856" y="63"/>
                  </a:lnTo>
                  <a:lnTo>
                    <a:pt x="770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32"/>
            <p:cNvSpPr/>
            <p:nvPr/>
          </p:nvSpPr>
          <p:spPr>
            <a:xfrm>
              <a:off x="4528750" y="2595575"/>
              <a:ext cx="871500" cy="435900"/>
            </a:xfrm>
            <a:custGeom>
              <a:avLst/>
              <a:gdLst/>
              <a:ahLst/>
              <a:cxnLst/>
              <a:rect l="l" t="t" r="r" b="b"/>
              <a:pathLst>
                <a:path w="34860" h="17436" extrusionOk="0">
                  <a:moveTo>
                    <a:pt x="784" y="679"/>
                  </a:moveTo>
                  <a:lnTo>
                    <a:pt x="33597" y="14170"/>
                  </a:lnTo>
                  <a:lnTo>
                    <a:pt x="10633" y="17081"/>
                  </a:lnTo>
                  <a:lnTo>
                    <a:pt x="784" y="679"/>
                  </a:lnTo>
                  <a:close/>
                  <a:moveTo>
                    <a:pt x="1" y="1"/>
                  </a:moveTo>
                  <a:lnTo>
                    <a:pt x="10403" y="17341"/>
                  </a:lnTo>
                  <a:lnTo>
                    <a:pt x="10455" y="17436"/>
                  </a:lnTo>
                  <a:lnTo>
                    <a:pt x="34860" y="14337"/>
                  </a:lnTo>
                  <a:lnTo>
                    <a:pt x="460" y="18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32"/>
            <p:cNvSpPr/>
            <p:nvPr/>
          </p:nvSpPr>
          <p:spPr>
            <a:xfrm>
              <a:off x="3847975" y="2596900"/>
              <a:ext cx="950000" cy="930700"/>
            </a:xfrm>
            <a:custGeom>
              <a:avLst/>
              <a:gdLst/>
              <a:ahLst/>
              <a:cxnLst/>
              <a:rect l="l" t="t" r="r" b="b"/>
              <a:pathLst>
                <a:path w="38000" h="37228" extrusionOk="0">
                  <a:moveTo>
                    <a:pt x="27607" y="574"/>
                  </a:moveTo>
                  <a:lnTo>
                    <a:pt x="37551" y="17142"/>
                  </a:lnTo>
                  <a:lnTo>
                    <a:pt x="1106" y="36278"/>
                  </a:lnTo>
                  <a:lnTo>
                    <a:pt x="27607" y="574"/>
                  </a:lnTo>
                  <a:close/>
                  <a:moveTo>
                    <a:pt x="27639" y="0"/>
                  </a:moveTo>
                  <a:lnTo>
                    <a:pt x="428" y="36653"/>
                  </a:lnTo>
                  <a:lnTo>
                    <a:pt x="0" y="37227"/>
                  </a:lnTo>
                  <a:lnTo>
                    <a:pt x="37999" y="17268"/>
                  </a:lnTo>
                  <a:lnTo>
                    <a:pt x="27639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32"/>
            <p:cNvSpPr/>
            <p:nvPr/>
          </p:nvSpPr>
          <p:spPr>
            <a:xfrm>
              <a:off x="3412625" y="3505675"/>
              <a:ext cx="533950" cy="663325"/>
            </a:xfrm>
            <a:custGeom>
              <a:avLst/>
              <a:gdLst/>
              <a:ahLst/>
              <a:cxnLst/>
              <a:rect l="l" t="t" r="r" b="b"/>
              <a:pathLst>
                <a:path w="21358" h="26533" extrusionOk="0">
                  <a:moveTo>
                    <a:pt x="17852" y="803"/>
                  </a:moveTo>
                  <a:lnTo>
                    <a:pt x="20982" y="26136"/>
                  </a:lnTo>
                  <a:lnTo>
                    <a:pt x="595" y="22474"/>
                  </a:lnTo>
                  <a:lnTo>
                    <a:pt x="17852" y="803"/>
                  </a:lnTo>
                  <a:close/>
                  <a:moveTo>
                    <a:pt x="18082" y="0"/>
                  </a:moveTo>
                  <a:lnTo>
                    <a:pt x="1" y="22693"/>
                  </a:lnTo>
                  <a:lnTo>
                    <a:pt x="21139" y="26491"/>
                  </a:lnTo>
                  <a:lnTo>
                    <a:pt x="21358" y="26532"/>
                  </a:lnTo>
                  <a:lnTo>
                    <a:pt x="18134" y="386"/>
                  </a:lnTo>
                  <a:lnTo>
                    <a:pt x="18082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32"/>
            <p:cNvSpPr/>
            <p:nvPr/>
          </p:nvSpPr>
          <p:spPr>
            <a:xfrm>
              <a:off x="3414725" y="4065150"/>
              <a:ext cx="537075" cy="410875"/>
            </a:xfrm>
            <a:custGeom>
              <a:avLst/>
              <a:gdLst/>
              <a:ahLst/>
              <a:cxnLst/>
              <a:rect l="l" t="t" r="r" b="b"/>
              <a:pathLst>
                <a:path w="21483" h="16435" extrusionOk="0">
                  <a:moveTo>
                    <a:pt x="439" y="408"/>
                  </a:moveTo>
                  <a:lnTo>
                    <a:pt x="20680" y="4049"/>
                  </a:lnTo>
                  <a:lnTo>
                    <a:pt x="4267" y="15892"/>
                  </a:lnTo>
                  <a:lnTo>
                    <a:pt x="439" y="408"/>
                  </a:lnTo>
                  <a:close/>
                  <a:moveTo>
                    <a:pt x="0" y="1"/>
                  </a:moveTo>
                  <a:lnTo>
                    <a:pt x="4069" y="16434"/>
                  </a:lnTo>
                  <a:lnTo>
                    <a:pt x="21483" y="386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32"/>
            <p:cNvSpPr/>
            <p:nvPr/>
          </p:nvSpPr>
          <p:spPr>
            <a:xfrm>
              <a:off x="3508875" y="4157250"/>
              <a:ext cx="539950" cy="421025"/>
            </a:xfrm>
            <a:custGeom>
              <a:avLst/>
              <a:gdLst/>
              <a:ahLst/>
              <a:cxnLst/>
              <a:rect l="l" t="t" r="r" b="b"/>
              <a:pathLst>
                <a:path w="21598" h="16841" extrusionOk="0">
                  <a:moveTo>
                    <a:pt x="17216" y="543"/>
                  </a:moveTo>
                  <a:lnTo>
                    <a:pt x="21160" y="16423"/>
                  </a:lnTo>
                  <a:lnTo>
                    <a:pt x="793" y="12395"/>
                  </a:lnTo>
                  <a:lnTo>
                    <a:pt x="17216" y="543"/>
                  </a:lnTo>
                  <a:close/>
                  <a:moveTo>
                    <a:pt x="17414" y="0"/>
                  </a:moveTo>
                  <a:lnTo>
                    <a:pt x="0" y="12562"/>
                  </a:lnTo>
                  <a:lnTo>
                    <a:pt x="21598" y="16840"/>
                  </a:lnTo>
                  <a:lnTo>
                    <a:pt x="17414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32"/>
            <p:cNvSpPr/>
            <p:nvPr/>
          </p:nvSpPr>
          <p:spPr>
            <a:xfrm>
              <a:off x="3855550" y="3498350"/>
              <a:ext cx="311450" cy="673250"/>
            </a:xfrm>
            <a:custGeom>
              <a:avLst/>
              <a:gdLst/>
              <a:ahLst/>
              <a:cxnLst/>
              <a:rect l="l" t="t" r="r" b="b"/>
              <a:pathLst>
                <a:path w="12458" h="26930" extrusionOk="0">
                  <a:moveTo>
                    <a:pt x="501" y="1388"/>
                  </a:moveTo>
                  <a:lnTo>
                    <a:pt x="12030" y="19512"/>
                  </a:lnTo>
                  <a:lnTo>
                    <a:pt x="3578" y="26314"/>
                  </a:lnTo>
                  <a:lnTo>
                    <a:pt x="501" y="1388"/>
                  </a:lnTo>
                  <a:close/>
                  <a:moveTo>
                    <a:pt x="0" y="1"/>
                  </a:moveTo>
                  <a:lnTo>
                    <a:pt x="3328" y="26930"/>
                  </a:lnTo>
                  <a:lnTo>
                    <a:pt x="12458" y="1957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32"/>
            <p:cNvSpPr/>
            <p:nvPr/>
          </p:nvSpPr>
          <p:spPr>
            <a:xfrm>
              <a:off x="3937175" y="3976750"/>
              <a:ext cx="230875" cy="614800"/>
            </a:xfrm>
            <a:custGeom>
              <a:avLst/>
              <a:gdLst/>
              <a:ahLst/>
              <a:cxnLst/>
              <a:rect l="l" t="t" r="r" b="b"/>
              <a:pathLst>
                <a:path w="9235" h="24592" extrusionOk="0">
                  <a:moveTo>
                    <a:pt x="8734" y="814"/>
                  </a:moveTo>
                  <a:lnTo>
                    <a:pt x="4226" y="23110"/>
                  </a:lnTo>
                  <a:lnTo>
                    <a:pt x="366" y="7554"/>
                  </a:lnTo>
                  <a:lnTo>
                    <a:pt x="8734" y="814"/>
                  </a:lnTo>
                  <a:close/>
                  <a:moveTo>
                    <a:pt x="9234" y="0"/>
                  </a:moveTo>
                  <a:lnTo>
                    <a:pt x="0" y="7429"/>
                  </a:lnTo>
                  <a:lnTo>
                    <a:pt x="4257" y="24592"/>
                  </a:lnTo>
                  <a:lnTo>
                    <a:pt x="9234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32"/>
            <p:cNvSpPr/>
            <p:nvPr/>
          </p:nvSpPr>
          <p:spPr>
            <a:xfrm>
              <a:off x="3514875" y="4464250"/>
              <a:ext cx="538125" cy="499775"/>
            </a:xfrm>
            <a:custGeom>
              <a:avLst/>
              <a:gdLst/>
              <a:ahLst/>
              <a:cxnLst/>
              <a:rect l="l" t="t" r="r" b="b"/>
              <a:pathLst>
                <a:path w="21525" h="19991" extrusionOk="0">
                  <a:moveTo>
                    <a:pt x="324" y="397"/>
                  </a:moveTo>
                  <a:lnTo>
                    <a:pt x="20743" y="4435"/>
                  </a:lnTo>
                  <a:lnTo>
                    <a:pt x="324" y="19355"/>
                  </a:lnTo>
                  <a:lnTo>
                    <a:pt x="324" y="397"/>
                  </a:lnTo>
                  <a:close/>
                  <a:moveTo>
                    <a:pt x="1" y="0"/>
                  </a:moveTo>
                  <a:lnTo>
                    <a:pt x="1" y="19991"/>
                  </a:lnTo>
                  <a:lnTo>
                    <a:pt x="21525" y="4268"/>
                  </a:lnTo>
                  <a:lnTo>
                    <a:pt x="189" y="4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32"/>
            <p:cNvSpPr/>
            <p:nvPr/>
          </p:nvSpPr>
          <p:spPr>
            <a:xfrm>
              <a:off x="3972400" y="1879850"/>
              <a:ext cx="62625" cy="48525"/>
            </a:xfrm>
            <a:custGeom>
              <a:avLst/>
              <a:gdLst/>
              <a:ahLst/>
              <a:cxnLst/>
              <a:rect l="l" t="t" r="r" b="b"/>
              <a:pathLst>
                <a:path w="2505" h="1941" extrusionOk="0">
                  <a:moveTo>
                    <a:pt x="1252" y="0"/>
                  </a:moveTo>
                  <a:cubicBezTo>
                    <a:pt x="0" y="0"/>
                    <a:pt x="0" y="1941"/>
                    <a:pt x="1252" y="1941"/>
                  </a:cubicBezTo>
                  <a:cubicBezTo>
                    <a:pt x="2493" y="1941"/>
                    <a:pt x="2504" y="0"/>
                    <a:pt x="1252" y="0"/>
                  </a:cubicBez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32"/>
            <p:cNvSpPr/>
            <p:nvPr/>
          </p:nvSpPr>
          <p:spPr>
            <a:xfrm>
              <a:off x="4899675" y="2160250"/>
              <a:ext cx="62625" cy="48550"/>
            </a:xfrm>
            <a:custGeom>
              <a:avLst/>
              <a:gdLst/>
              <a:ahLst/>
              <a:cxnLst/>
              <a:rect l="l" t="t" r="r" b="b"/>
              <a:pathLst>
                <a:path w="2505" h="1942" extrusionOk="0">
                  <a:moveTo>
                    <a:pt x="1252" y="1"/>
                  </a:moveTo>
                  <a:cubicBezTo>
                    <a:pt x="0" y="1"/>
                    <a:pt x="0" y="1941"/>
                    <a:pt x="1252" y="1941"/>
                  </a:cubicBezTo>
                  <a:cubicBezTo>
                    <a:pt x="2504" y="1941"/>
                    <a:pt x="2504" y="1"/>
                    <a:pt x="1252" y="1"/>
                  </a:cubicBez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32"/>
            <p:cNvSpPr/>
            <p:nvPr/>
          </p:nvSpPr>
          <p:spPr>
            <a:xfrm>
              <a:off x="3175275" y="1963575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4" y="1"/>
                  </a:moveTo>
                  <a:cubicBezTo>
                    <a:pt x="10" y="1"/>
                    <a:pt x="0" y="3882"/>
                    <a:pt x="2504" y="3882"/>
                  </a:cubicBezTo>
                  <a:cubicBezTo>
                    <a:pt x="5008" y="3882"/>
                    <a:pt x="5008" y="1"/>
                    <a:pt x="2504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32"/>
            <p:cNvSpPr/>
            <p:nvPr/>
          </p:nvSpPr>
          <p:spPr>
            <a:xfrm>
              <a:off x="3347950" y="690925"/>
              <a:ext cx="125225" cy="97075"/>
            </a:xfrm>
            <a:custGeom>
              <a:avLst/>
              <a:gdLst/>
              <a:ahLst/>
              <a:cxnLst/>
              <a:rect l="l" t="t" r="r" b="b"/>
              <a:pathLst>
                <a:path w="5009" h="3883" extrusionOk="0">
                  <a:moveTo>
                    <a:pt x="2504" y="1"/>
                  </a:moveTo>
                  <a:cubicBezTo>
                    <a:pt x="0" y="1"/>
                    <a:pt x="0" y="3882"/>
                    <a:pt x="2504" y="3882"/>
                  </a:cubicBezTo>
                  <a:cubicBezTo>
                    <a:pt x="4998" y="3882"/>
                    <a:pt x="5008" y="1"/>
                    <a:pt x="2504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32"/>
            <p:cNvSpPr/>
            <p:nvPr/>
          </p:nvSpPr>
          <p:spPr>
            <a:xfrm>
              <a:off x="3542000" y="238125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5" y="0"/>
                  </a:moveTo>
                  <a:cubicBezTo>
                    <a:pt x="11" y="0"/>
                    <a:pt x="1" y="3881"/>
                    <a:pt x="2505" y="3881"/>
                  </a:cubicBezTo>
                  <a:cubicBezTo>
                    <a:pt x="4998" y="3881"/>
                    <a:pt x="5009" y="0"/>
                    <a:pt x="2505" y="0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32"/>
            <p:cNvSpPr/>
            <p:nvPr/>
          </p:nvSpPr>
          <p:spPr>
            <a:xfrm>
              <a:off x="2452750" y="442875"/>
              <a:ext cx="125225" cy="97075"/>
            </a:xfrm>
            <a:custGeom>
              <a:avLst/>
              <a:gdLst/>
              <a:ahLst/>
              <a:cxnLst/>
              <a:rect l="l" t="t" r="r" b="b"/>
              <a:pathLst>
                <a:path w="5009" h="3883" extrusionOk="0">
                  <a:moveTo>
                    <a:pt x="2504" y="1"/>
                  </a:moveTo>
                  <a:cubicBezTo>
                    <a:pt x="10" y="1"/>
                    <a:pt x="0" y="3882"/>
                    <a:pt x="2504" y="3882"/>
                  </a:cubicBezTo>
                  <a:cubicBezTo>
                    <a:pt x="5008" y="3882"/>
                    <a:pt x="5008" y="1"/>
                    <a:pt x="2504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32"/>
            <p:cNvSpPr/>
            <p:nvPr/>
          </p:nvSpPr>
          <p:spPr>
            <a:xfrm>
              <a:off x="2226325" y="615550"/>
              <a:ext cx="125250" cy="97075"/>
            </a:xfrm>
            <a:custGeom>
              <a:avLst/>
              <a:gdLst/>
              <a:ahLst/>
              <a:cxnLst/>
              <a:rect l="l" t="t" r="r" b="b"/>
              <a:pathLst>
                <a:path w="5010" h="3883" extrusionOk="0">
                  <a:moveTo>
                    <a:pt x="2505" y="1"/>
                  </a:moveTo>
                  <a:cubicBezTo>
                    <a:pt x="11" y="1"/>
                    <a:pt x="1" y="3882"/>
                    <a:pt x="2505" y="3882"/>
                  </a:cubicBezTo>
                  <a:cubicBezTo>
                    <a:pt x="5009" y="3882"/>
                    <a:pt x="5009" y="1"/>
                    <a:pt x="2505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32"/>
            <p:cNvSpPr/>
            <p:nvPr/>
          </p:nvSpPr>
          <p:spPr>
            <a:xfrm>
              <a:off x="5321450" y="2912525"/>
              <a:ext cx="124975" cy="97050"/>
            </a:xfrm>
            <a:custGeom>
              <a:avLst/>
              <a:gdLst/>
              <a:ahLst/>
              <a:cxnLst/>
              <a:rect l="l" t="t" r="r" b="b"/>
              <a:pathLst>
                <a:path w="4999" h="3882" extrusionOk="0">
                  <a:moveTo>
                    <a:pt x="2505" y="0"/>
                  </a:moveTo>
                  <a:cubicBezTo>
                    <a:pt x="1" y="0"/>
                    <a:pt x="1" y="3881"/>
                    <a:pt x="2505" y="3881"/>
                  </a:cubicBezTo>
                  <a:cubicBezTo>
                    <a:pt x="4998" y="3881"/>
                    <a:pt x="4998" y="0"/>
                    <a:pt x="2505" y="0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32"/>
            <p:cNvSpPr/>
            <p:nvPr/>
          </p:nvSpPr>
          <p:spPr>
            <a:xfrm>
              <a:off x="4717350" y="2998850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5" y="0"/>
                  </a:moveTo>
                  <a:cubicBezTo>
                    <a:pt x="11" y="0"/>
                    <a:pt x="1" y="3881"/>
                    <a:pt x="2505" y="3881"/>
                  </a:cubicBezTo>
                  <a:cubicBezTo>
                    <a:pt x="5009" y="3881"/>
                    <a:pt x="5009" y="0"/>
                    <a:pt x="2505" y="0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32"/>
            <p:cNvSpPr/>
            <p:nvPr/>
          </p:nvSpPr>
          <p:spPr>
            <a:xfrm>
              <a:off x="4102825" y="3926150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4" y="0"/>
                  </a:moveTo>
                  <a:cubicBezTo>
                    <a:pt x="0" y="0"/>
                    <a:pt x="0" y="3881"/>
                    <a:pt x="2504" y="3881"/>
                  </a:cubicBezTo>
                  <a:cubicBezTo>
                    <a:pt x="4997" y="3881"/>
                    <a:pt x="5008" y="0"/>
                    <a:pt x="2504" y="0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32"/>
            <p:cNvSpPr/>
            <p:nvPr/>
          </p:nvSpPr>
          <p:spPr>
            <a:xfrm>
              <a:off x="3347950" y="4033850"/>
              <a:ext cx="125225" cy="97325"/>
            </a:xfrm>
            <a:custGeom>
              <a:avLst/>
              <a:gdLst/>
              <a:ahLst/>
              <a:cxnLst/>
              <a:rect l="l" t="t" r="r" b="b"/>
              <a:pathLst>
                <a:path w="5009" h="3893" extrusionOk="0">
                  <a:moveTo>
                    <a:pt x="2504" y="1"/>
                  </a:moveTo>
                  <a:cubicBezTo>
                    <a:pt x="0" y="1"/>
                    <a:pt x="0" y="3893"/>
                    <a:pt x="2504" y="3893"/>
                  </a:cubicBezTo>
                  <a:cubicBezTo>
                    <a:pt x="4998" y="3893"/>
                    <a:pt x="5008" y="1"/>
                    <a:pt x="2504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32"/>
            <p:cNvSpPr/>
            <p:nvPr/>
          </p:nvSpPr>
          <p:spPr>
            <a:xfrm>
              <a:off x="2528375" y="4184900"/>
              <a:ext cx="125250" cy="97050"/>
            </a:xfrm>
            <a:custGeom>
              <a:avLst/>
              <a:gdLst/>
              <a:ahLst/>
              <a:cxnLst/>
              <a:rect l="l" t="t" r="r" b="b"/>
              <a:pathLst>
                <a:path w="5010" h="3882" extrusionOk="0">
                  <a:moveTo>
                    <a:pt x="2505" y="0"/>
                  </a:moveTo>
                  <a:cubicBezTo>
                    <a:pt x="1" y="0"/>
                    <a:pt x="1" y="3881"/>
                    <a:pt x="2505" y="3881"/>
                  </a:cubicBezTo>
                  <a:cubicBezTo>
                    <a:pt x="4998" y="3881"/>
                    <a:pt x="5009" y="0"/>
                    <a:pt x="2505" y="0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32"/>
            <p:cNvSpPr/>
            <p:nvPr/>
          </p:nvSpPr>
          <p:spPr>
            <a:xfrm>
              <a:off x="6453750" y="2006600"/>
              <a:ext cx="124975" cy="97075"/>
            </a:xfrm>
            <a:custGeom>
              <a:avLst/>
              <a:gdLst/>
              <a:ahLst/>
              <a:cxnLst/>
              <a:rect l="l" t="t" r="r" b="b"/>
              <a:pathLst>
                <a:path w="4999" h="3883" extrusionOk="0">
                  <a:moveTo>
                    <a:pt x="2495" y="1"/>
                  </a:moveTo>
                  <a:cubicBezTo>
                    <a:pt x="1" y="1"/>
                    <a:pt x="1" y="3882"/>
                    <a:pt x="2495" y="3882"/>
                  </a:cubicBezTo>
                  <a:cubicBezTo>
                    <a:pt x="4999" y="3882"/>
                    <a:pt x="4999" y="1"/>
                    <a:pt x="2495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32"/>
            <p:cNvSpPr/>
            <p:nvPr/>
          </p:nvSpPr>
          <p:spPr>
            <a:xfrm>
              <a:off x="5892950" y="1262450"/>
              <a:ext cx="124975" cy="97050"/>
            </a:xfrm>
            <a:custGeom>
              <a:avLst/>
              <a:gdLst/>
              <a:ahLst/>
              <a:cxnLst/>
              <a:rect l="l" t="t" r="r" b="b"/>
              <a:pathLst>
                <a:path w="4999" h="3882" extrusionOk="0">
                  <a:moveTo>
                    <a:pt x="2504" y="0"/>
                  </a:moveTo>
                  <a:cubicBezTo>
                    <a:pt x="0" y="0"/>
                    <a:pt x="0" y="3881"/>
                    <a:pt x="2504" y="3881"/>
                  </a:cubicBezTo>
                  <a:cubicBezTo>
                    <a:pt x="4998" y="3881"/>
                    <a:pt x="4998" y="0"/>
                    <a:pt x="2504" y="0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32"/>
            <p:cNvSpPr/>
            <p:nvPr/>
          </p:nvSpPr>
          <p:spPr>
            <a:xfrm>
              <a:off x="5224425" y="1014375"/>
              <a:ext cx="124950" cy="97325"/>
            </a:xfrm>
            <a:custGeom>
              <a:avLst/>
              <a:gdLst/>
              <a:ahLst/>
              <a:cxnLst/>
              <a:rect l="l" t="t" r="r" b="b"/>
              <a:pathLst>
                <a:path w="4998" h="3893" extrusionOk="0">
                  <a:moveTo>
                    <a:pt x="2494" y="0"/>
                  </a:moveTo>
                  <a:cubicBezTo>
                    <a:pt x="0" y="0"/>
                    <a:pt x="0" y="3893"/>
                    <a:pt x="2494" y="3893"/>
                  </a:cubicBezTo>
                  <a:cubicBezTo>
                    <a:pt x="4998" y="3893"/>
                    <a:pt x="4998" y="0"/>
                    <a:pt x="2494" y="0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32"/>
            <p:cNvSpPr/>
            <p:nvPr/>
          </p:nvSpPr>
          <p:spPr>
            <a:xfrm>
              <a:off x="2053900" y="2146700"/>
              <a:ext cx="124975" cy="97300"/>
            </a:xfrm>
            <a:custGeom>
              <a:avLst/>
              <a:gdLst/>
              <a:ahLst/>
              <a:cxnLst/>
              <a:rect l="l" t="t" r="r" b="b"/>
              <a:pathLst>
                <a:path w="4999" h="3892" extrusionOk="0">
                  <a:moveTo>
                    <a:pt x="2505" y="0"/>
                  </a:moveTo>
                  <a:cubicBezTo>
                    <a:pt x="1" y="0"/>
                    <a:pt x="1" y="3891"/>
                    <a:pt x="2505" y="3891"/>
                  </a:cubicBezTo>
                  <a:cubicBezTo>
                    <a:pt x="4999" y="3891"/>
                    <a:pt x="4999" y="0"/>
                    <a:pt x="2505" y="0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32"/>
            <p:cNvSpPr/>
            <p:nvPr/>
          </p:nvSpPr>
          <p:spPr>
            <a:xfrm>
              <a:off x="1396075" y="2071300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4" y="0"/>
                  </a:moveTo>
                  <a:cubicBezTo>
                    <a:pt x="0" y="0"/>
                    <a:pt x="0" y="3882"/>
                    <a:pt x="2504" y="3882"/>
                  </a:cubicBezTo>
                  <a:cubicBezTo>
                    <a:pt x="4998" y="3882"/>
                    <a:pt x="5009" y="0"/>
                    <a:pt x="2504" y="0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32"/>
            <p:cNvSpPr/>
            <p:nvPr/>
          </p:nvSpPr>
          <p:spPr>
            <a:xfrm>
              <a:off x="1040275" y="1898900"/>
              <a:ext cx="125000" cy="97050"/>
            </a:xfrm>
            <a:custGeom>
              <a:avLst/>
              <a:gdLst/>
              <a:ahLst/>
              <a:cxnLst/>
              <a:rect l="l" t="t" r="r" b="b"/>
              <a:pathLst>
                <a:path w="5000" h="3882" extrusionOk="0">
                  <a:moveTo>
                    <a:pt x="2495" y="0"/>
                  </a:moveTo>
                  <a:cubicBezTo>
                    <a:pt x="1" y="0"/>
                    <a:pt x="1" y="3881"/>
                    <a:pt x="2495" y="3881"/>
                  </a:cubicBezTo>
                  <a:cubicBezTo>
                    <a:pt x="4999" y="3881"/>
                    <a:pt x="4999" y="0"/>
                    <a:pt x="2495" y="0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32"/>
            <p:cNvSpPr/>
            <p:nvPr/>
          </p:nvSpPr>
          <p:spPr>
            <a:xfrm>
              <a:off x="1299050" y="3246650"/>
              <a:ext cx="124975" cy="97050"/>
            </a:xfrm>
            <a:custGeom>
              <a:avLst/>
              <a:gdLst/>
              <a:ahLst/>
              <a:cxnLst/>
              <a:rect l="l" t="t" r="r" b="b"/>
              <a:pathLst>
                <a:path w="4999" h="3882" extrusionOk="0">
                  <a:moveTo>
                    <a:pt x="2504" y="0"/>
                  </a:moveTo>
                  <a:cubicBezTo>
                    <a:pt x="0" y="0"/>
                    <a:pt x="0" y="3881"/>
                    <a:pt x="2504" y="3881"/>
                  </a:cubicBezTo>
                  <a:cubicBezTo>
                    <a:pt x="4998" y="3881"/>
                    <a:pt x="4998" y="0"/>
                    <a:pt x="2504" y="0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32"/>
            <p:cNvSpPr/>
            <p:nvPr/>
          </p:nvSpPr>
          <p:spPr>
            <a:xfrm>
              <a:off x="1816550" y="3850750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4" y="0"/>
                  </a:moveTo>
                  <a:cubicBezTo>
                    <a:pt x="11" y="0"/>
                    <a:pt x="0" y="3882"/>
                    <a:pt x="2504" y="3882"/>
                  </a:cubicBezTo>
                  <a:cubicBezTo>
                    <a:pt x="4998" y="3882"/>
                    <a:pt x="5008" y="0"/>
                    <a:pt x="2504" y="0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32"/>
            <p:cNvSpPr/>
            <p:nvPr/>
          </p:nvSpPr>
          <p:spPr>
            <a:xfrm>
              <a:off x="3455650" y="4443650"/>
              <a:ext cx="125250" cy="97300"/>
            </a:xfrm>
            <a:custGeom>
              <a:avLst/>
              <a:gdLst/>
              <a:ahLst/>
              <a:cxnLst/>
              <a:rect l="l" t="t" r="r" b="b"/>
              <a:pathLst>
                <a:path w="5010" h="3892" extrusionOk="0">
                  <a:moveTo>
                    <a:pt x="2505" y="0"/>
                  </a:moveTo>
                  <a:cubicBezTo>
                    <a:pt x="12" y="0"/>
                    <a:pt x="1" y="3892"/>
                    <a:pt x="2505" y="3892"/>
                  </a:cubicBezTo>
                  <a:cubicBezTo>
                    <a:pt x="5009" y="3892"/>
                    <a:pt x="5009" y="0"/>
                    <a:pt x="2505" y="0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32"/>
            <p:cNvSpPr/>
            <p:nvPr/>
          </p:nvSpPr>
          <p:spPr>
            <a:xfrm>
              <a:off x="3434275" y="4907425"/>
              <a:ext cx="124975" cy="97050"/>
            </a:xfrm>
            <a:custGeom>
              <a:avLst/>
              <a:gdLst/>
              <a:ahLst/>
              <a:cxnLst/>
              <a:rect l="l" t="t" r="r" b="b"/>
              <a:pathLst>
                <a:path w="4999" h="3882" extrusionOk="0">
                  <a:moveTo>
                    <a:pt x="2494" y="0"/>
                  </a:moveTo>
                  <a:cubicBezTo>
                    <a:pt x="0" y="0"/>
                    <a:pt x="0" y="3882"/>
                    <a:pt x="2494" y="3882"/>
                  </a:cubicBezTo>
                  <a:cubicBezTo>
                    <a:pt x="4998" y="3882"/>
                    <a:pt x="4998" y="0"/>
                    <a:pt x="2494" y="0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32"/>
            <p:cNvSpPr/>
            <p:nvPr/>
          </p:nvSpPr>
          <p:spPr>
            <a:xfrm>
              <a:off x="3973450" y="4529975"/>
              <a:ext cx="124950" cy="97050"/>
            </a:xfrm>
            <a:custGeom>
              <a:avLst/>
              <a:gdLst/>
              <a:ahLst/>
              <a:cxnLst/>
              <a:rect l="l" t="t" r="r" b="b"/>
              <a:pathLst>
                <a:path w="4998" h="3882" extrusionOk="0">
                  <a:moveTo>
                    <a:pt x="2504" y="0"/>
                  </a:moveTo>
                  <a:cubicBezTo>
                    <a:pt x="0" y="0"/>
                    <a:pt x="0" y="3882"/>
                    <a:pt x="2504" y="3882"/>
                  </a:cubicBezTo>
                  <a:cubicBezTo>
                    <a:pt x="4997" y="3882"/>
                    <a:pt x="4997" y="0"/>
                    <a:pt x="2504" y="0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32"/>
            <p:cNvSpPr/>
            <p:nvPr/>
          </p:nvSpPr>
          <p:spPr>
            <a:xfrm>
              <a:off x="4393900" y="432175"/>
              <a:ext cx="125250" cy="97050"/>
            </a:xfrm>
            <a:custGeom>
              <a:avLst/>
              <a:gdLst/>
              <a:ahLst/>
              <a:cxnLst/>
              <a:rect l="l" t="t" r="r" b="b"/>
              <a:pathLst>
                <a:path w="5010" h="3882" extrusionOk="0">
                  <a:moveTo>
                    <a:pt x="2505" y="1"/>
                  </a:moveTo>
                  <a:cubicBezTo>
                    <a:pt x="11" y="1"/>
                    <a:pt x="1" y="3882"/>
                    <a:pt x="2505" y="3882"/>
                  </a:cubicBezTo>
                  <a:cubicBezTo>
                    <a:pt x="4998" y="3882"/>
                    <a:pt x="5009" y="1"/>
                    <a:pt x="2505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32"/>
            <p:cNvSpPr/>
            <p:nvPr/>
          </p:nvSpPr>
          <p:spPr>
            <a:xfrm>
              <a:off x="5461525" y="798925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4" y="0"/>
                  </a:moveTo>
                  <a:cubicBezTo>
                    <a:pt x="11" y="0"/>
                    <a:pt x="0" y="3882"/>
                    <a:pt x="2504" y="3882"/>
                  </a:cubicBezTo>
                  <a:cubicBezTo>
                    <a:pt x="4998" y="3882"/>
                    <a:pt x="5008" y="0"/>
                    <a:pt x="2504" y="0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32"/>
            <p:cNvSpPr/>
            <p:nvPr/>
          </p:nvSpPr>
          <p:spPr>
            <a:xfrm>
              <a:off x="2582375" y="1154700"/>
              <a:ext cx="124975" cy="97050"/>
            </a:xfrm>
            <a:custGeom>
              <a:avLst/>
              <a:gdLst/>
              <a:ahLst/>
              <a:cxnLst/>
              <a:rect l="l" t="t" r="r" b="b"/>
              <a:pathLst>
                <a:path w="4999" h="3882" extrusionOk="0">
                  <a:moveTo>
                    <a:pt x="2494" y="1"/>
                  </a:moveTo>
                  <a:cubicBezTo>
                    <a:pt x="0" y="1"/>
                    <a:pt x="0" y="3882"/>
                    <a:pt x="2494" y="3882"/>
                  </a:cubicBezTo>
                  <a:cubicBezTo>
                    <a:pt x="4998" y="3882"/>
                    <a:pt x="4998" y="1"/>
                    <a:pt x="2494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32"/>
            <p:cNvSpPr/>
            <p:nvPr/>
          </p:nvSpPr>
          <p:spPr>
            <a:xfrm>
              <a:off x="1676475" y="1111675"/>
              <a:ext cx="124975" cy="97050"/>
            </a:xfrm>
            <a:custGeom>
              <a:avLst/>
              <a:gdLst/>
              <a:ahLst/>
              <a:cxnLst/>
              <a:rect l="l" t="t" r="r" b="b"/>
              <a:pathLst>
                <a:path w="4999" h="3882" extrusionOk="0">
                  <a:moveTo>
                    <a:pt x="2505" y="1"/>
                  </a:moveTo>
                  <a:cubicBezTo>
                    <a:pt x="1" y="1"/>
                    <a:pt x="1" y="3882"/>
                    <a:pt x="2505" y="3882"/>
                  </a:cubicBezTo>
                  <a:cubicBezTo>
                    <a:pt x="4998" y="3882"/>
                    <a:pt x="4998" y="1"/>
                    <a:pt x="2505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32"/>
            <p:cNvSpPr/>
            <p:nvPr/>
          </p:nvSpPr>
          <p:spPr>
            <a:xfrm>
              <a:off x="1827500" y="1575175"/>
              <a:ext cx="124975" cy="97050"/>
            </a:xfrm>
            <a:custGeom>
              <a:avLst/>
              <a:gdLst/>
              <a:ahLst/>
              <a:cxnLst/>
              <a:rect l="l" t="t" r="r" b="b"/>
              <a:pathLst>
                <a:path w="4999" h="3882" extrusionOk="0">
                  <a:moveTo>
                    <a:pt x="2495" y="1"/>
                  </a:moveTo>
                  <a:cubicBezTo>
                    <a:pt x="1" y="1"/>
                    <a:pt x="1" y="3882"/>
                    <a:pt x="2495" y="3882"/>
                  </a:cubicBezTo>
                  <a:cubicBezTo>
                    <a:pt x="4999" y="3882"/>
                    <a:pt x="4999" y="1"/>
                    <a:pt x="2495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32"/>
            <p:cNvSpPr/>
            <p:nvPr/>
          </p:nvSpPr>
          <p:spPr>
            <a:xfrm>
              <a:off x="1114625" y="2861125"/>
              <a:ext cx="62650" cy="48525"/>
            </a:xfrm>
            <a:custGeom>
              <a:avLst/>
              <a:gdLst/>
              <a:ahLst/>
              <a:cxnLst/>
              <a:rect l="l" t="t" r="r" b="b"/>
              <a:pathLst>
                <a:path w="2506" h="1941" extrusionOk="0">
                  <a:moveTo>
                    <a:pt x="1253" y="0"/>
                  </a:moveTo>
                  <a:cubicBezTo>
                    <a:pt x="1" y="0"/>
                    <a:pt x="1" y="1941"/>
                    <a:pt x="1253" y="1941"/>
                  </a:cubicBezTo>
                  <a:cubicBezTo>
                    <a:pt x="2494" y="1941"/>
                    <a:pt x="2505" y="0"/>
                    <a:pt x="1253" y="0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32"/>
            <p:cNvSpPr/>
            <p:nvPr/>
          </p:nvSpPr>
          <p:spPr>
            <a:xfrm>
              <a:off x="1082300" y="2365275"/>
              <a:ext cx="62625" cy="48550"/>
            </a:xfrm>
            <a:custGeom>
              <a:avLst/>
              <a:gdLst/>
              <a:ahLst/>
              <a:cxnLst/>
              <a:rect l="l" t="t" r="r" b="b"/>
              <a:pathLst>
                <a:path w="2505" h="1942" extrusionOk="0">
                  <a:moveTo>
                    <a:pt x="1252" y="0"/>
                  </a:moveTo>
                  <a:cubicBezTo>
                    <a:pt x="0" y="0"/>
                    <a:pt x="0" y="1941"/>
                    <a:pt x="1252" y="1941"/>
                  </a:cubicBezTo>
                  <a:cubicBezTo>
                    <a:pt x="2493" y="1941"/>
                    <a:pt x="2504" y="0"/>
                    <a:pt x="1252" y="0"/>
                  </a:cubicBez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32"/>
            <p:cNvSpPr/>
            <p:nvPr/>
          </p:nvSpPr>
          <p:spPr>
            <a:xfrm>
              <a:off x="1750825" y="2753400"/>
              <a:ext cx="62625" cy="48550"/>
            </a:xfrm>
            <a:custGeom>
              <a:avLst/>
              <a:gdLst/>
              <a:ahLst/>
              <a:cxnLst/>
              <a:rect l="l" t="t" r="r" b="b"/>
              <a:pathLst>
                <a:path w="2505" h="1942" extrusionOk="0">
                  <a:moveTo>
                    <a:pt x="1252" y="1"/>
                  </a:moveTo>
                  <a:cubicBezTo>
                    <a:pt x="0" y="1"/>
                    <a:pt x="0" y="1941"/>
                    <a:pt x="1252" y="1941"/>
                  </a:cubicBezTo>
                  <a:cubicBezTo>
                    <a:pt x="2504" y="1941"/>
                    <a:pt x="2504" y="1"/>
                    <a:pt x="1252" y="1"/>
                  </a:cubicBez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32"/>
            <p:cNvSpPr/>
            <p:nvPr/>
          </p:nvSpPr>
          <p:spPr>
            <a:xfrm>
              <a:off x="2387000" y="3335600"/>
              <a:ext cx="62650" cy="48800"/>
            </a:xfrm>
            <a:custGeom>
              <a:avLst/>
              <a:gdLst/>
              <a:ahLst/>
              <a:cxnLst/>
              <a:rect l="l" t="t" r="r" b="b"/>
              <a:pathLst>
                <a:path w="2506" h="1952" extrusionOk="0">
                  <a:moveTo>
                    <a:pt x="1253" y="0"/>
                  </a:moveTo>
                  <a:cubicBezTo>
                    <a:pt x="11" y="0"/>
                    <a:pt x="1" y="1951"/>
                    <a:pt x="1253" y="1951"/>
                  </a:cubicBezTo>
                  <a:cubicBezTo>
                    <a:pt x="2505" y="1951"/>
                    <a:pt x="2505" y="0"/>
                    <a:pt x="1253" y="0"/>
                  </a:cubicBez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32"/>
            <p:cNvSpPr/>
            <p:nvPr/>
          </p:nvSpPr>
          <p:spPr>
            <a:xfrm>
              <a:off x="3325250" y="2570025"/>
              <a:ext cx="62625" cy="48525"/>
            </a:xfrm>
            <a:custGeom>
              <a:avLst/>
              <a:gdLst/>
              <a:ahLst/>
              <a:cxnLst/>
              <a:rect l="l" t="t" r="r" b="b"/>
              <a:pathLst>
                <a:path w="2505" h="1941" extrusionOk="0">
                  <a:moveTo>
                    <a:pt x="1252" y="0"/>
                  </a:moveTo>
                  <a:cubicBezTo>
                    <a:pt x="0" y="0"/>
                    <a:pt x="0" y="1941"/>
                    <a:pt x="1252" y="1941"/>
                  </a:cubicBezTo>
                  <a:cubicBezTo>
                    <a:pt x="2504" y="1941"/>
                    <a:pt x="2504" y="0"/>
                    <a:pt x="1252" y="0"/>
                  </a:cubicBez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32"/>
            <p:cNvSpPr/>
            <p:nvPr/>
          </p:nvSpPr>
          <p:spPr>
            <a:xfrm>
              <a:off x="2606125" y="2589325"/>
              <a:ext cx="224350" cy="424425"/>
            </a:xfrm>
            <a:custGeom>
              <a:avLst/>
              <a:gdLst/>
              <a:ahLst/>
              <a:cxnLst/>
              <a:rect l="l" t="t" r="r" b="b"/>
              <a:pathLst>
                <a:path w="8974" h="16977" extrusionOk="0">
                  <a:moveTo>
                    <a:pt x="8795" y="0"/>
                  </a:moveTo>
                  <a:lnTo>
                    <a:pt x="0" y="16976"/>
                  </a:lnTo>
                  <a:lnTo>
                    <a:pt x="8973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32"/>
            <p:cNvSpPr/>
            <p:nvPr/>
          </p:nvSpPr>
          <p:spPr>
            <a:xfrm>
              <a:off x="2426150" y="2589325"/>
              <a:ext cx="399875" cy="751250"/>
            </a:xfrm>
            <a:custGeom>
              <a:avLst/>
              <a:gdLst/>
              <a:ahLst/>
              <a:cxnLst/>
              <a:rect l="l" t="t" r="r" b="b"/>
              <a:pathLst>
                <a:path w="15995" h="30050" extrusionOk="0">
                  <a:moveTo>
                    <a:pt x="15806" y="0"/>
                  </a:moveTo>
                  <a:lnTo>
                    <a:pt x="0" y="29903"/>
                  </a:lnTo>
                  <a:cubicBezTo>
                    <a:pt x="104" y="29935"/>
                    <a:pt x="198" y="29987"/>
                    <a:pt x="281" y="30049"/>
                  </a:cubicBezTo>
                  <a:lnTo>
                    <a:pt x="7199" y="16976"/>
                  </a:lnTo>
                  <a:lnTo>
                    <a:pt x="15994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32"/>
            <p:cNvSpPr/>
            <p:nvPr/>
          </p:nvSpPr>
          <p:spPr>
            <a:xfrm>
              <a:off x="2821300" y="2583325"/>
              <a:ext cx="10200" cy="6025"/>
            </a:xfrm>
            <a:custGeom>
              <a:avLst/>
              <a:gdLst/>
              <a:ahLst/>
              <a:cxnLst/>
              <a:rect l="l" t="t" r="r" b="b"/>
              <a:pathLst>
                <a:path w="408" h="241" extrusionOk="0">
                  <a:moveTo>
                    <a:pt x="126" y="1"/>
                  </a:moveTo>
                  <a:lnTo>
                    <a:pt x="0" y="240"/>
                  </a:lnTo>
                  <a:lnTo>
                    <a:pt x="366" y="240"/>
                  </a:lnTo>
                  <a:lnTo>
                    <a:pt x="408" y="157"/>
                  </a:lnTo>
                  <a:lnTo>
                    <a:pt x="126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32"/>
            <p:cNvSpPr/>
            <p:nvPr/>
          </p:nvSpPr>
          <p:spPr>
            <a:xfrm>
              <a:off x="2414650" y="3336900"/>
              <a:ext cx="18550" cy="25050"/>
            </a:xfrm>
            <a:custGeom>
              <a:avLst/>
              <a:gdLst/>
              <a:ahLst/>
              <a:cxnLst/>
              <a:rect l="l" t="t" r="r" b="b"/>
              <a:pathLst>
                <a:path w="742" h="1002" extrusionOk="0">
                  <a:moveTo>
                    <a:pt x="460" y="0"/>
                  </a:moveTo>
                  <a:lnTo>
                    <a:pt x="1" y="846"/>
                  </a:lnTo>
                  <a:lnTo>
                    <a:pt x="293" y="1002"/>
                  </a:lnTo>
                  <a:lnTo>
                    <a:pt x="741" y="146"/>
                  </a:lnTo>
                  <a:cubicBezTo>
                    <a:pt x="658" y="84"/>
                    <a:pt x="564" y="32"/>
                    <a:pt x="460" y="0"/>
                  </a:cubicBez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32"/>
            <p:cNvSpPr/>
            <p:nvPr/>
          </p:nvSpPr>
          <p:spPr>
            <a:xfrm>
              <a:off x="4229575" y="933500"/>
              <a:ext cx="124975" cy="97075"/>
            </a:xfrm>
            <a:custGeom>
              <a:avLst/>
              <a:gdLst/>
              <a:ahLst/>
              <a:cxnLst/>
              <a:rect l="l" t="t" r="r" b="b"/>
              <a:pathLst>
                <a:path w="4999" h="3883" extrusionOk="0">
                  <a:moveTo>
                    <a:pt x="2505" y="1"/>
                  </a:moveTo>
                  <a:cubicBezTo>
                    <a:pt x="1" y="1"/>
                    <a:pt x="1" y="3882"/>
                    <a:pt x="2505" y="3882"/>
                  </a:cubicBezTo>
                  <a:cubicBezTo>
                    <a:pt x="4998" y="3882"/>
                    <a:pt x="4998" y="1"/>
                    <a:pt x="2505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32"/>
            <p:cNvSpPr/>
            <p:nvPr/>
          </p:nvSpPr>
          <p:spPr>
            <a:xfrm>
              <a:off x="3792675" y="3473325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4" y="0"/>
                  </a:moveTo>
                  <a:cubicBezTo>
                    <a:pt x="11" y="0"/>
                    <a:pt x="0" y="3882"/>
                    <a:pt x="2504" y="3882"/>
                  </a:cubicBezTo>
                  <a:cubicBezTo>
                    <a:pt x="5008" y="3882"/>
                    <a:pt x="5008" y="0"/>
                    <a:pt x="2504" y="0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32"/>
            <p:cNvSpPr/>
            <p:nvPr/>
          </p:nvSpPr>
          <p:spPr>
            <a:xfrm>
              <a:off x="2716975" y="3748250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4" y="0"/>
                  </a:moveTo>
                  <a:cubicBezTo>
                    <a:pt x="11" y="0"/>
                    <a:pt x="0" y="3882"/>
                    <a:pt x="2504" y="3882"/>
                  </a:cubicBezTo>
                  <a:cubicBezTo>
                    <a:pt x="5008" y="3882"/>
                    <a:pt x="5008" y="0"/>
                    <a:pt x="2504" y="0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32"/>
            <p:cNvSpPr/>
            <p:nvPr/>
          </p:nvSpPr>
          <p:spPr>
            <a:xfrm>
              <a:off x="2749300" y="2543175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5" y="0"/>
                  </a:moveTo>
                  <a:cubicBezTo>
                    <a:pt x="12" y="0"/>
                    <a:pt x="1" y="3881"/>
                    <a:pt x="2505" y="3881"/>
                  </a:cubicBezTo>
                  <a:cubicBezTo>
                    <a:pt x="5009" y="3881"/>
                    <a:pt x="5009" y="0"/>
                    <a:pt x="2505" y="0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32"/>
            <p:cNvSpPr/>
            <p:nvPr/>
          </p:nvSpPr>
          <p:spPr>
            <a:xfrm>
              <a:off x="1374425" y="1475525"/>
              <a:ext cx="125225" cy="97075"/>
            </a:xfrm>
            <a:custGeom>
              <a:avLst/>
              <a:gdLst/>
              <a:ahLst/>
              <a:cxnLst/>
              <a:rect l="l" t="t" r="r" b="b"/>
              <a:pathLst>
                <a:path w="5009" h="3883" extrusionOk="0">
                  <a:moveTo>
                    <a:pt x="2505" y="1"/>
                  </a:moveTo>
                  <a:cubicBezTo>
                    <a:pt x="11" y="1"/>
                    <a:pt x="1" y="3882"/>
                    <a:pt x="2505" y="3882"/>
                  </a:cubicBezTo>
                  <a:cubicBezTo>
                    <a:pt x="4998" y="3882"/>
                    <a:pt x="5009" y="1"/>
                    <a:pt x="2505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32"/>
            <p:cNvSpPr/>
            <p:nvPr/>
          </p:nvSpPr>
          <p:spPr>
            <a:xfrm>
              <a:off x="3016400" y="407925"/>
              <a:ext cx="124975" cy="97050"/>
            </a:xfrm>
            <a:custGeom>
              <a:avLst/>
              <a:gdLst/>
              <a:ahLst/>
              <a:cxnLst/>
              <a:rect l="l" t="t" r="r" b="b"/>
              <a:pathLst>
                <a:path w="4999" h="3882" extrusionOk="0">
                  <a:moveTo>
                    <a:pt x="2495" y="1"/>
                  </a:moveTo>
                  <a:cubicBezTo>
                    <a:pt x="1" y="1"/>
                    <a:pt x="1" y="3882"/>
                    <a:pt x="2495" y="3882"/>
                  </a:cubicBezTo>
                  <a:cubicBezTo>
                    <a:pt x="4999" y="3882"/>
                    <a:pt x="4999" y="1"/>
                    <a:pt x="2495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32"/>
            <p:cNvSpPr/>
            <p:nvPr/>
          </p:nvSpPr>
          <p:spPr>
            <a:xfrm>
              <a:off x="5774275" y="2907025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5" y="1"/>
                  </a:moveTo>
                  <a:cubicBezTo>
                    <a:pt x="0" y="1"/>
                    <a:pt x="0" y="3882"/>
                    <a:pt x="2505" y="3882"/>
                  </a:cubicBezTo>
                  <a:cubicBezTo>
                    <a:pt x="4998" y="3882"/>
                    <a:pt x="5009" y="1"/>
                    <a:pt x="2505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32"/>
            <p:cNvSpPr/>
            <p:nvPr/>
          </p:nvSpPr>
          <p:spPr>
            <a:xfrm>
              <a:off x="6186650" y="2607850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5" y="1"/>
                  </a:moveTo>
                  <a:cubicBezTo>
                    <a:pt x="11" y="1"/>
                    <a:pt x="1" y="3882"/>
                    <a:pt x="2505" y="3882"/>
                  </a:cubicBezTo>
                  <a:cubicBezTo>
                    <a:pt x="5009" y="3882"/>
                    <a:pt x="5009" y="1"/>
                    <a:pt x="2505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32"/>
            <p:cNvSpPr/>
            <p:nvPr/>
          </p:nvSpPr>
          <p:spPr>
            <a:xfrm>
              <a:off x="6267775" y="1556400"/>
              <a:ext cx="124975" cy="97050"/>
            </a:xfrm>
            <a:custGeom>
              <a:avLst/>
              <a:gdLst/>
              <a:ahLst/>
              <a:cxnLst/>
              <a:rect l="l" t="t" r="r" b="b"/>
              <a:pathLst>
                <a:path w="4999" h="3882" extrusionOk="0">
                  <a:moveTo>
                    <a:pt x="2494" y="0"/>
                  </a:moveTo>
                  <a:cubicBezTo>
                    <a:pt x="1" y="0"/>
                    <a:pt x="1" y="3882"/>
                    <a:pt x="2494" y="3882"/>
                  </a:cubicBezTo>
                  <a:cubicBezTo>
                    <a:pt x="4998" y="3882"/>
                    <a:pt x="4998" y="0"/>
                    <a:pt x="2494" y="0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32"/>
            <p:cNvSpPr/>
            <p:nvPr/>
          </p:nvSpPr>
          <p:spPr>
            <a:xfrm>
              <a:off x="3881625" y="4136375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4" y="1"/>
                  </a:moveTo>
                  <a:cubicBezTo>
                    <a:pt x="10" y="1"/>
                    <a:pt x="0" y="3882"/>
                    <a:pt x="2504" y="3882"/>
                  </a:cubicBezTo>
                  <a:cubicBezTo>
                    <a:pt x="5009" y="3882"/>
                    <a:pt x="5009" y="1"/>
                    <a:pt x="2504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32"/>
            <p:cNvSpPr/>
            <p:nvPr/>
          </p:nvSpPr>
          <p:spPr>
            <a:xfrm>
              <a:off x="1633175" y="3392450"/>
              <a:ext cx="125250" cy="97075"/>
            </a:xfrm>
            <a:custGeom>
              <a:avLst/>
              <a:gdLst/>
              <a:ahLst/>
              <a:cxnLst/>
              <a:rect l="l" t="t" r="r" b="b"/>
              <a:pathLst>
                <a:path w="5010" h="3883" extrusionOk="0">
                  <a:moveTo>
                    <a:pt x="2505" y="1"/>
                  </a:moveTo>
                  <a:cubicBezTo>
                    <a:pt x="11" y="1"/>
                    <a:pt x="1" y="3882"/>
                    <a:pt x="2505" y="3882"/>
                  </a:cubicBezTo>
                  <a:cubicBezTo>
                    <a:pt x="5009" y="3882"/>
                    <a:pt x="5009" y="1"/>
                    <a:pt x="2505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32"/>
            <p:cNvSpPr/>
            <p:nvPr/>
          </p:nvSpPr>
          <p:spPr>
            <a:xfrm>
              <a:off x="2021575" y="860750"/>
              <a:ext cx="124975" cy="97050"/>
            </a:xfrm>
            <a:custGeom>
              <a:avLst/>
              <a:gdLst/>
              <a:ahLst/>
              <a:cxnLst/>
              <a:rect l="l" t="t" r="r" b="b"/>
              <a:pathLst>
                <a:path w="4999" h="3882" extrusionOk="0">
                  <a:moveTo>
                    <a:pt x="2504" y="0"/>
                  </a:moveTo>
                  <a:cubicBezTo>
                    <a:pt x="0" y="0"/>
                    <a:pt x="0" y="3882"/>
                    <a:pt x="2504" y="3882"/>
                  </a:cubicBezTo>
                  <a:cubicBezTo>
                    <a:pt x="4998" y="3882"/>
                    <a:pt x="4998" y="0"/>
                    <a:pt x="2504" y="0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32"/>
            <p:cNvSpPr/>
            <p:nvPr/>
          </p:nvSpPr>
          <p:spPr>
            <a:xfrm>
              <a:off x="1801425" y="5462725"/>
              <a:ext cx="5225" cy="1600"/>
            </a:xfrm>
            <a:custGeom>
              <a:avLst/>
              <a:gdLst/>
              <a:ahLst/>
              <a:cxnLst/>
              <a:rect l="l" t="t" r="r" b="b"/>
              <a:pathLst>
                <a:path w="209" h="64" extrusionOk="0">
                  <a:moveTo>
                    <a:pt x="105" y="1"/>
                  </a:moveTo>
                  <a:lnTo>
                    <a:pt x="157" y="22"/>
                  </a:lnTo>
                  <a:lnTo>
                    <a:pt x="209" y="1"/>
                  </a:lnTo>
                  <a:close/>
                  <a:moveTo>
                    <a:pt x="0" y="1"/>
                  </a:moveTo>
                  <a:lnTo>
                    <a:pt x="21" y="64"/>
                  </a:lnTo>
                  <a:lnTo>
                    <a:pt x="84" y="64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32"/>
            <p:cNvSpPr/>
            <p:nvPr/>
          </p:nvSpPr>
          <p:spPr>
            <a:xfrm>
              <a:off x="1803500" y="5462725"/>
              <a:ext cx="1875" cy="1600"/>
            </a:xfrm>
            <a:custGeom>
              <a:avLst/>
              <a:gdLst/>
              <a:ahLst/>
              <a:cxnLst/>
              <a:rect l="l" t="t" r="r" b="b"/>
              <a:pathLst>
                <a:path w="75" h="64" extrusionOk="0">
                  <a:moveTo>
                    <a:pt x="22" y="1"/>
                  </a:moveTo>
                  <a:lnTo>
                    <a:pt x="1" y="64"/>
                  </a:lnTo>
                  <a:lnTo>
                    <a:pt x="74" y="22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32"/>
            <p:cNvSpPr/>
            <p:nvPr/>
          </p:nvSpPr>
          <p:spPr>
            <a:xfrm>
              <a:off x="1800375" y="5464050"/>
              <a:ext cx="2100" cy="3925"/>
            </a:xfrm>
            <a:custGeom>
              <a:avLst/>
              <a:gdLst/>
              <a:ahLst/>
              <a:cxnLst/>
              <a:rect l="l" t="t" r="r" b="b"/>
              <a:pathLst>
                <a:path w="84" h="157" extrusionOk="0">
                  <a:moveTo>
                    <a:pt x="0" y="1"/>
                  </a:moveTo>
                  <a:lnTo>
                    <a:pt x="0" y="157"/>
                  </a:lnTo>
                  <a:lnTo>
                    <a:pt x="84" y="63"/>
                  </a:lnTo>
                  <a:lnTo>
                    <a:pt x="63" y="1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32"/>
            <p:cNvSpPr/>
            <p:nvPr/>
          </p:nvSpPr>
          <p:spPr>
            <a:xfrm>
              <a:off x="1801950" y="5464300"/>
              <a:ext cx="1575" cy="1350"/>
            </a:xfrm>
            <a:custGeom>
              <a:avLst/>
              <a:gdLst/>
              <a:ahLst/>
              <a:cxnLst/>
              <a:rect l="l" t="t" r="r" b="b"/>
              <a:pathLst>
                <a:path w="63" h="54" extrusionOk="0">
                  <a:moveTo>
                    <a:pt x="0" y="1"/>
                  </a:moveTo>
                  <a:lnTo>
                    <a:pt x="21" y="53"/>
                  </a:lnTo>
                  <a:lnTo>
                    <a:pt x="63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32"/>
            <p:cNvSpPr/>
            <p:nvPr/>
          </p:nvSpPr>
          <p:spPr>
            <a:xfrm>
              <a:off x="1803500" y="54643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32"/>
            <p:cNvSpPr/>
            <p:nvPr/>
          </p:nvSpPr>
          <p:spPr>
            <a:xfrm>
              <a:off x="1807150" y="5464825"/>
              <a:ext cx="4475" cy="1075"/>
            </a:xfrm>
            <a:custGeom>
              <a:avLst/>
              <a:gdLst/>
              <a:ahLst/>
              <a:cxnLst/>
              <a:rect l="l" t="t" r="r" b="b"/>
              <a:pathLst>
                <a:path w="179" h="43" extrusionOk="0">
                  <a:moveTo>
                    <a:pt x="84" y="0"/>
                  </a:moveTo>
                  <a:lnTo>
                    <a:pt x="1" y="42"/>
                  </a:lnTo>
                  <a:lnTo>
                    <a:pt x="179" y="42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32"/>
            <p:cNvSpPr/>
            <p:nvPr/>
          </p:nvSpPr>
          <p:spPr>
            <a:xfrm>
              <a:off x="1806375" y="5465875"/>
              <a:ext cx="800" cy="275"/>
            </a:xfrm>
            <a:custGeom>
              <a:avLst/>
              <a:gdLst/>
              <a:ahLst/>
              <a:cxnLst/>
              <a:rect l="l" t="t" r="r" b="b"/>
              <a:pathLst>
                <a:path w="32" h="11" extrusionOk="0">
                  <a:moveTo>
                    <a:pt x="1" y="0"/>
                  </a:moveTo>
                  <a:lnTo>
                    <a:pt x="1" y="11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32"/>
            <p:cNvSpPr/>
            <p:nvPr/>
          </p:nvSpPr>
          <p:spPr>
            <a:xfrm>
              <a:off x="1805350" y="5462725"/>
              <a:ext cx="8100" cy="2125"/>
            </a:xfrm>
            <a:custGeom>
              <a:avLst/>
              <a:gdLst/>
              <a:ahLst/>
              <a:cxnLst/>
              <a:rect l="l" t="t" r="r" b="b"/>
              <a:pathLst>
                <a:path w="324" h="85" extrusionOk="0">
                  <a:moveTo>
                    <a:pt x="52" y="1"/>
                  </a:moveTo>
                  <a:lnTo>
                    <a:pt x="0" y="22"/>
                  </a:lnTo>
                  <a:lnTo>
                    <a:pt x="156" y="84"/>
                  </a:lnTo>
                  <a:lnTo>
                    <a:pt x="323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32"/>
            <p:cNvSpPr/>
            <p:nvPr/>
          </p:nvSpPr>
          <p:spPr>
            <a:xfrm>
              <a:off x="1803500" y="5463250"/>
              <a:ext cx="5775" cy="2650"/>
            </a:xfrm>
            <a:custGeom>
              <a:avLst/>
              <a:gdLst/>
              <a:ahLst/>
              <a:cxnLst/>
              <a:rect l="l" t="t" r="r" b="b"/>
              <a:pathLst>
                <a:path w="231" h="106" extrusionOk="0">
                  <a:moveTo>
                    <a:pt x="74" y="1"/>
                  </a:moveTo>
                  <a:lnTo>
                    <a:pt x="1" y="43"/>
                  </a:lnTo>
                  <a:lnTo>
                    <a:pt x="126" y="43"/>
                  </a:lnTo>
                  <a:lnTo>
                    <a:pt x="116" y="105"/>
                  </a:lnTo>
                  <a:lnTo>
                    <a:pt x="147" y="105"/>
                  </a:lnTo>
                  <a:lnTo>
                    <a:pt x="230" y="63"/>
                  </a:lnTo>
                  <a:lnTo>
                    <a:pt x="74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32"/>
            <p:cNvSpPr/>
            <p:nvPr/>
          </p:nvSpPr>
          <p:spPr>
            <a:xfrm>
              <a:off x="1806100" y="5466900"/>
              <a:ext cx="300" cy="1075"/>
            </a:xfrm>
            <a:custGeom>
              <a:avLst/>
              <a:gdLst/>
              <a:ahLst/>
              <a:cxnLst/>
              <a:rect l="l" t="t" r="r" b="b"/>
              <a:pathLst>
                <a:path w="12" h="43" extrusionOk="0">
                  <a:moveTo>
                    <a:pt x="1" y="1"/>
                  </a:moveTo>
                  <a:lnTo>
                    <a:pt x="12" y="43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32"/>
            <p:cNvSpPr/>
            <p:nvPr/>
          </p:nvSpPr>
          <p:spPr>
            <a:xfrm>
              <a:off x="1805850" y="5466125"/>
              <a:ext cx="550" cy="800"/>
            </a:xfrm>
            <a:custGeom>
              <a:avLst/>
              <a:gdLst/>
              <a:ahLst/>
              <a:cxnLst/>
              <a:rect l="l" t="t" r="r" b="b"/>
              <a:pathLst>
                <a:path w="22" h="32" extrusionOk="0">
                  <a:moveTo>
                    <a:pt x="22" y="1"/>
                  </a:moveTo>
                  <a:lnTo>
                    <a:pt x="1" y="11"/>
                  </a:lnTo>
                  <a:lnTo>
                    <a:pt x="11" y="32"/>
                  </a:lnTo>
                  <a:lnTo>
                    <a:pt x="22" y="32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32"/>
            <p:cNvSpPr/>
            <p:nvPr/>
          </p:nvSpPr>
          <p:spPr>
            <a:xfrm>
              <a:off x="1803500" y="5466650"/>
              <a:ext cx="2900" cy="9425"/>
            </a:xfrm>
            <a:custGeom>
              <a:avLst/>
              <a:gdLst/>
              <a:ahLst/>
              <a:cxnLst/>
              <a:rect l="l" t="t" r="r" b="b"/>
              <a:pathLst>
                <a:path w="116" h="377" extrusionOk="0">
                  <a:moveTo>
                    <a:pt x="74" y="1"/>
                  </a:moveTo>
                  <a:lnTo>
                    <a:pt x="1" y="84"/>
                  </a:lnTo>
                  <a:lnTo>
                    <a:pt x="105" y="376"/>
                  </a:lnTo>
                  <a:lnTo>
                    <a:pt x="116" y="53"/>
                  </a:lnTo>
                  <a:lnTo>
                    <a:pt x="105" y="11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32"/>
            <p:cNvSpPr/>
            <p:nvPr/>
          </p:nvSpPr>
          <p:spPr>
            <a:xfrm>
              <a:off x="1805600" y="5466375"/>
              <a:ext cx="525" cy="550"/>
            </a:xfrm>
            <a:custGeom>
              <a:avLst/>
              <a:gdLst/>
              <a:ahLst/>
              <a:cxnLst/>
              <a:rect l="l" t="t" r="r" b="b"/>
              <a:pathLst>
                <a:path w="21" h="22" extrusionOk="0">
                  <a:moveTo>
                    <a:pt x="11" y="1"/>
                  </a:moveTo>
                  <a:lnTo>
                    <a:pt x="0" y="12"/>
                  </a:lnTo>
                  <a:lnTo>
                    <a:pt x="21" y="22"/>
                  </a:lnTo>
                  <a:lnTo>
                    <a:pt x="21" y="22"/>
                  </a:lnTo>
                  <a:lnTo>
                    <a:pt x="11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32"/>
            <p:cNvSpPr/>
            <p:nvPr/>
          </p:nvSpPr>
          <p:spPr>
            <a:xfrm>
              <a:off x="1800125" y="5465625"/>
              <a:ext cx="3400" cy="7050"/>
            </a:xfrm>
            <a:custGeom>
              <a:avLst/>
              <a:gdLst/>
              <a:ahLst/>
              <a:cxnLst/>
              <a:rect l="l" t="t" r="r" b="b"/>
              <a:pathLst>
                <a:path w="136" h="282" extrusionOk="0">
                  <a:moveTo>
                    <a:pt x="94" y="0"/>
                  </a:moveTo>
                  <a:lnTo>
                    <a:pt x="10" y="94"/>
                  </a:lnTo>
                  <a:lnTo>
                    <a:pt x="0" y="281"/>
                  </a:lnTo>
                  <a:lnTo>
                    <a:pt x="136" y="125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32"/>
            <p:cNvSpPr/>
            <p:nvPr/>
          </p:nvSpPr>
          <p:spPr>
            <a:xfrm>
              <a:off x="1805600" y="5465875"/>
              <a:ext cx="800" cy="525"/>
            </a:xfrm>
            <a:custGeom>
              <a:avLst/>
              <a:gdLst/>
              <a:ahLst/>
              <a:cxnLst/>
              <a:rect l="l" t="t" r="r" b="b"/>
              <a:pathLst>
                <a:path w="32" h="21" extrusionOk="0">
                  <a:moveTo>
                    <a:pt x="0" y="0"/>
                  </a:moveTo>
                  <a:lnTo>
                    <a:pt x="11" y="21"/>
                  </a:lnTo>
                  <a:lnTo>
                    <a:pt x="32" y="11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32"/>
            <p:cNvSpPr/>
            <p:nvPr/>
          </p:nvSpPr>
          <p:spPr>
            <a:xfrm>
              <a:off x="1802450" y="5464300"/>
              <a:ext cx="3175" cy="4475"/>
            </a:xfrm>
            <a:custGeom>
              <a:avLst/>
              <a:gdLst/>
              <a:ahLst/>
              <a:cxnLst/>
              <a:rect l="l" t="t" r="r" b="b"/>
              <a:pathLst>
                <a:path w="127" h="179" extrusionOk="0">
                  <a:moveTo>
                    <a:pt x="43" y="1"/>
                  </a:moveTo>
                  <a:lnTo>
                    <a:pt x="1" y="53"/>
                  </a:lnTo>
                  <a:lnTo>
                    <a:pt x="43" y="178"/>
                  </a:lnTo>
                  <a:lnTo>
                    <a:pt x="116" y="95"/>
                  </a:lnTo>
                  <a:lnTo>
                    <a:pt x="126" y="95"/>
                  </a:lnTo>
                  <a:lnTo>
                    <a:pt x="22" y="53"/>
                  </a:lnTo>
                  <a:lnTo>
                    <a:pt x="43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32"/>
            <p:cNvSpPr/>
            <p:nvPr/>
          </p:nvSpPr>
          <p:spPr>
            <a:xfrm>
              <a:off x="1802975" y="5464300"/>
              <a:ext cx="3675" cy="2375"/>
            </a:xfrm>
            <a:custGeom>
              <a:avLst/>
              <a:gdLst/>
              <a:ahLst/>
              <a:cxnLst/>
              <a:rect l="l" t="t" r="r" b="b"/>
              <a:pathLst>
                <a:path w="147" h="95" extrusionOk="0">
                  <a:moveTo>
                    <a:pt x="22" y="1"/>
                  </a:moveTo>
                  <a:lnTo>
                    <a:pt x="1" y="53"/>
                  </a:lnTo>
                  <a:lnTo>
                    <a:pt x="105" y="95"/>
                  </a:lnTo>
                  <a:lnTo>
                    <a:pt x="116" y="84"/>
                  </a:lnTo>
                  <a:lnTo>
                    <a:pt x="105" y="63"/>
                  </a:lnTo>
                  <a:lnTo>
                    <a:pt x="137" y="63"/>
                  </a:lnTo>
                  <a:lnTo>
                    <a:pt x="147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3" name="Google Shape;633;p32"/>
          <p:cNvSpPr txBox="1">
            <a:spLocks noGrp="1"/>
          </p:cNvSpPr>
          <p:nvPr>
            <p:ph type="subTitle" idx="4294967295"/>
          </p:nvPr>
        </p:nvSpPr>
        <p:spPr>
          <a:xfrm>
            <a:off x="860625" y="2337500"/>
            <a:ext cx="2208600" cy="701400"/>
          </a:xfrm>
          <a:prstGeom prst="rect">
            <a:avLst/>
          </a:prstGeom>
        </p:spPr>
        <p:txBody>
          <a:bodyPr spcFirstLastPara="1" wrap="square" lIns="91425" tIns="18287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hu-HU" sz="1400" dirty="0"/>
              <a:t>Irrelevánsan gyakori szavak eltávolítása</a:t>
            </a:r>
            <a:endParaRPr sz="1400" dirty="0"/>
          </a:p>
        </p:txBody>
      </p:sp>
      <p:sp>
        <p:nvSpPr>
          <p:cNvPr id="634" name="Google Shape;634;p32"/>
          <p:cNvSpPr txBox="1">
            <a:spLocks noGrp="1"/>
          </p:cNvSpPr>
          <p:nvPr>
            <p:ph type="subTitle" idx="4294967295"/>
          </p:nvPr>
        </p:nvSpPr>
        <p:spPr>
          <a:xfrm>
            <a:off x="6074974" y="1697138"/>
            <a:ext cx="2208600" cy="701400"/>
          </a:xfrm>
          <a:prstGeom prst="rect">
            <a:avLst/>
          </a:prstGeom>
        </p:spPr>
        <p:txBody>
          <a:bodyPr spcFirstLastPara="1" wrap="square" lIns="91425" tIns="18287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hu-HU" sz="1400" dirty="0"/>
              <a:t>Toldalékok és ragok eltávolítása</a:t>
            </a:r>
            <a:endParaRPr sz="1400" dirty="0"/>
          </a:p>
        </p:txBody>
      </p:sp>
      <p:sp>
        <p:nvSpPr>
          <p:cNvPr id="635" name="Google Shape;635;p32"/>
          <p:cNvSpPr txBox="1">
            <a:spLocks noGrp="1"/>
          </p:cNvSpPr>
          <p:nvPr>
            <p:ph type="subTitle" idx="4294967295"/>
          </p:nvPr>
        </p:nvSpPr>
        <p:spPr>
          <a:xfrm>
            <a:off x="6074974" y="3294263"/>
            <a:ext cx="2208600" cy="701400"/>
          </a:xfrm>
          <a:prstGeom prst="rect">
            <a:avLst/>
          </a:prstGeom>
        </p:spPr>
        <p:txBody>
          <a:bodyPr spcFirstLastPara="1" wrap="square" lIns="91425" tIns="18287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hu-HU" sz="1400" dirty="0"/>
              <a:t>Szavak egységesítése</a:t>
            </a:r>
            <a:endParaRPr sz="1400" dirty="0"/>
          </a:p>
        </p:txBody>
      </p:sp>
      <p:cxnSp>
        <p:nvCxnSpPr>
          <p:cNvPr id="636" name="Google Shape;636;p32"/>
          <p:cNvCxnSpPr>
            <a:stCxn id="634" idx="1"/>
          </p:cNvCxnSpPr>
          <p:nvPr/>
        </p:nvCxnSpPr>
        <p:spPr>
          <a:xfrm flipH="1">
            <a:off x="5172574" y="2047838"/>
            <a:ext cx="902400" cy="1941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637" name="Google Shape;637;p32"/>
          <p:cNvCxnSpPr>
            <a:stCxn id="635" idx="1"/>
          </p:cNvCxnSpPr>
          <p:nvPr/>
        </p:nvCxnSpPr>
        <p:spPr>
          <a:xfrm rot="10800000">
            <a:off x="4590274" y="3202463"/>
            <a:ext cx="1484700" cy="4425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638" name="Google Shape;638;p32"/>
          <p:cNvCxnSpPr>
            <a:stCxn id="633" idx="3"/>
          </p:cNvCxnSpPr>
          <p:nvPr/>
        </p:nvCxnSpPr>
        <p:spPr>
          <a:xfrm>
            <a:off x="3069225" y="2688200"/>
            <a:ext cx="841800" cy="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639" name="Google Shape;639;p32"/>
          <p:cNvSpPr txBox="1">
            <a:spLocks noGrp="1"/>
          </p:cNvSpPr>
          <p:nvPr>
            <p:ph type="subTitle" idx="4294967295"/>
          </p:nvPr>
        </p:nvSpPr>
        <p:spPr>
          <a:xfrm>
            <a:off x="860625" y="1968536"/>
            <a:ext cx="2208600" cy="496500"/>
          </a:xfrm>
          <a:prstGeom prst="rect">
            <a:avLst/>
          </a:prstGeom>
        </p:spPr>
        <p:txBody>
          <a:bodyPr spcFirstLastPara="1" wrap="square" lIns="91425" tIns="274300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hu-HU" sz="1600" b="1" dirty="0">
                <a:latin typeface="Rajdhani"/>
                <a:ea typeface="Rajdhani"/>
                <a:cs typeface="Rajdhani"/>
                <a:sym typeface="Rajdhani"/>
              </a:rPr>
              <a:t>STOP WORDS</a:t>
            </a:r>
            <a:endParaRPr sz="1600" b="1" dirty="0"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640" name="Google Shape;640;p32"/>
          <p:cNvSpPr txBox="1">
            <a:spLocks noGrp="1"/>
          </p:cNvSpPr>
          <p:nvPr>
            <p:ph type="subTitle" idx="4294967295"/>
          </p:nvPr>
        </p:nvSpPr>
        <p:spPr>
          <a:xfrm>
            <a:off x="6074975" y="1328160"/>
            <a:ext cx="2208600" cy="496500"/>
          </a:xfrm>
          <a:prstGeom prst="rect">
            <a:avLst/>
          </a:prstGeom>
        </p:spPr>
        <p:txBody>
          <a:bodyPr spcFirstLastPara="1" wrap="square" lIns="91425" tIns="27430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hu-HU" sz="1600" b="1" dirty="0">
                <a:latin typeface="Rajdhani"/>
                <a:ea typeface="Rajdhani"/>
                <a:cs typeface="Rajdhani"/>
                <a:sym typeface="Rajdhani"/>
              </a:rPr>
              <a:t>STEMMING</a:t>
            </a:r>
            <a:endParaRPr sz="1600" b="1" dirty="0"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641" name="Google Shape;641;p32"/>
          <p:cNvSpPr txBox="1">
            <a:spLocks noGrp="1"/>
          </p:cNvSpPr>
          <p:nvPr>
            <p:ph type="subTitle" idx="4294967295"/>
          </p:nvPr>
        </p:nvSpPr>
        <p:spPr>
          <a:xfrm>
            <a:off x="6074975" y="2925285"/>
            <a:ext cx="2208600" cy="496500"/>
          </a:xfrm>
          <a:prstGeom prst="rect">
            <a:avLst/>
          </a:prstGeom>
        </p:spPr>
        <p:txBody>
          <a:bodyPr spcFirstLastPara="1" wrap="square" lIns="91425" tIns="27430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hu-HU" sz="1600" b="1" dirty="0">
                <a:latin typeface="Rajdhani"/>
                <a:ea typeface="Rajdhani"/>
                <a:cs typeface="Rajdhani"/>
                <a:sym typeface="Rajdhani"/>
              </a:rPr>
              <a:t>LEMMATIZATION</a:t>
            </a:r>
            <a:endParaRPr sz="1600" b="1" dirty="0">
              <a:latin typeface="Rajdhani"/>
              <a:ea typeface="Rajdhani"/>
              <a:cs typeface="Rajdhani"/>
              <a:sym typeface="Rajdhan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5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3000" dirty="0">
                <a:solidFill>
                  <a:srgbClr val="F3F3F3"/>
                </a:solidFill>
              </a:rPr>
              <a:t>STOP WORDS</a:t>
            </a:r>
            <a:endParaRPr sz="3000" dirty="0">
              <a:solidFill>
                <a:srgbClr val="F3F3F3"/>
              </a:solidFill>
            </a:endParaRPr>
          </a:p>
        </p:txBody>
      </p:sp>
      <p:sp>
        <p:nvSpPr>
          <p:cNvPr id="110" name="Google Shape;110;p25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606000"/>
          </a:xfrm>
          <a:prstGeom prst="rect">
            <a:avLst/>
          </a:prstGeom>
          <a:solidFill>
            <a:srgbClr val="0C343D">
              <a:alpha val="56699"/>
            </a:srgbClr>
          </a:solidFill>
        </p:spPr>
        <p:txBody>
          <a:bodyPr spcFirstLastPara="1" wrap="square" lIns="234000" tIns="234000" rIns="2340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>
                <a:solidFill>
                  <a:srgbClr val="F3F3F3"/>
                </a:solidFill>
              </a:rPr>
              <a:t>Olyan szavak </a:t>
            </a:r>
            <a:r>
              <a:rPr lang="hu-HU" dirty="0"/>
              <a:t>összessége,</a:t>
            </a:r>
            <a:r>
              <a:rPr lang="hu-HU" dirty="0">
                <a:solidFill>
                  <a:srgbClr val="F3F3F3"/>
                </a:solidFill>
              </a:rPr>
              <a:t> amelyek az </a:t>
            </a:r>
            <a:r>
              <a:rPr lang="hu-HU" b="1" dirty="0">
                <a:solidFill>
                  <a:srgbClr val="F3F3F3"/>
                </a:solidFill>
              </a:rPr>
              <a:t>adott nyelvben </a:t>
            </a:r>
            <a:r>
              <a:rPr lang="hu-HU" dirty="0">
                <a:solidFill>
                  <a:srgbClr val="F3F3F3"/>
                </a:solidFill>
              </a:rPr>
              <a:t>túlságosan </a:t>
            </a:r>
            <a:r>
              <a:rPr lang="hu-HU" b="1" dirty="0">
                <a:solidFill>
                  <a:srgbClr val="F3F3F3"/>
                </a:solidFill>
              </a:rPr>
              <a:t>gyakran</a:t>
            </a:r>
            <a:r>
              <a:rPr lang="hu-HU" dirty="0">
                <a:solidFill>
                  <a:srgbClr val="F3F3F3"/>
                </a:solidFill>
              </a:rPr>
              <a:t> fordulnak elő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hu-HU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b="1" dirty="0">
                <a:solidFill>
                  <a:srgbClr val="F3F3F3"/>
                </a:solidFill>
              </a:rPr>
              <a:t>Nyelv specifikusan</a:t>
            </a:r>
            <a:r>
              <a:rPr lang="hu-HU" dirty="0">
                <a:solidFill>
                  <a:srgbClr val="F3F3F3"/>
                </a:solidFill>
              </a:rPr>
              <a:t> statisztikai </a:t>
            </a:r>
            <a:r>
              <a:rPr lang="hu-HU" dirty="0"/>
              <a:t>úton</a:t>
            </a:r>
            <a:r>
              <a:rPr lang="hu-HU" dirty="0">
                <a:solidFill>
                  <a:srgbClr val="F3F3F3"/>
                </a:solidFill>
              </a:rPr>
              <a:t> kerülnek meghatározásra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hu-HU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>
                <a:solidFill>
                  <a:srgbClr val="F3F3F3"/>
                </a:solidFill>
              </a:rPr>
              <a:t>Alkalmazásuk: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hu-HU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hu-HU" dirty="0">
                <a:solidFill>
                  <a:srgbClr val="F3F3F3"/>
                </a:solidFill>
              </a:rPr>
              <a:t>Információ kinyerés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hu-HU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hu-HU" dirty="0">
                <a:solidFill>
                  <a:srgbClr val="F3F3F3"/>
                </a:solidFill>
              </a:rPr>
              <a:t>Kulcsszavak meghatározása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hu-HU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hu-HU" dirty="0">
                <a:solidFill>
                  <a:srgbClr val="F3F3F3"/>
                </a:solidFill>
              </a:rPr>
              <a:t>Szűrés</a:t>
            </a:r>
            <a:endParaRPr dirty="0">
              <a:solidFill>
                <a:srgbClr val="F3F3F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94811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5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STEMMING</a:t>
            </a:r>
            <a:endParaRPr sz="3000" dirty="0">
              <a:solidFill>
                <a:srgbClr val="F3F3F3"/>
              </a:solidFill>
            </a:endParaRPr>
          </a:p>
        </p:txBody>
      </p:sp>
      <p:sp>
        <p:nvSpPr>
          <p:cNvPr id="110" name="Google Shape;110;p25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606000"/>
          </a:xfrm>
          <a:prstGeom prst="rect">
            <a:avLst/>
          </a:prstGeom>
          <a:solidFill>
            <a:srgbClr val="0C343D">
              <a:alpha val="56699"/>
            </a:srgbClr>
          </a:solidFill>
        </p:spPr>
        <p:txBody>
          <a:bodyPr spcFirstLastPara="1" wrap="square" lIns="234000" tIns="234000" rIns="2340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hu-HU" dirty="0">
              <a:solidFill>
                <a:srgbClr val="F3F3F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hu-HU"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>
              <a:solidFill>
                <a:srgbClr val="F3F3F3"/>
              </a:solidFill>
            </a:endParaRP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E3D499D2-1FBC-4EB0-85A9-EBD83FEA34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3242" y="1593027"/>
            <a:ext cx="6245306" cy="2331403"/>
          </a:xfrm>
          <a:prstGeom prst="rect">
            <a:avLst/>
          </a:prstGeom>
        </p:spPr>
      </p:pic>
      <p:sp>
        <p:nvSpPr>
          <p:cNvPr id="11" name="Google Shape;202;p35">
            <a:extLst>
              <a:ext uri="{FF2B5EF4-FFF2-40B4-BE49-F238E27FC236}">
                <a16:creationId xmlns:a16="http://schemas.microsoft.com/office/drawing/2014/main" id="{D6A31D02-EF04-4B01-9141-0D0312EB3A99}"/>
              </a:ext>
            </a:extLst>
          </p:cNvPr>
          <p:cNvSpPr txBox="1">
            <a:spLocks/>
          </p:cNvSpPr>
          <p:nvPr/>
        </p:nvSpPr>
        <p:spPr>
          <a:xfrm>
            <a:off x="1458291" y="4369927"/>
            <a:ext cx="6245305" cy="4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●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○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■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●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○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■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●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○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3F3F3"/>
              </a:buClr>
              <a:buSzPts val="1200"/>
              <a:buFont typeface="Fira Sans Condensed Light"/>
              <a:buChar char="■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600"/>
              </a:spcAft>
              <a:buNone/>
            </a:pPr>
            <a:r>
              <a:rPr lang="hu-HU" sz="1000" dirty="0"/>
              <a:t>Forrás: </a:t>
            </a:r>
            <a:r>
              <a:rPr lang="hu-HU" sz="1000" dirty="0">
                <a:hlinkClick r:id="rId4"/>
              </a:rPr>
              <a:t>https://devopedia.org/stemming</a:t>
            </a:r>
            <a:endParaRPr lang="hu-HU" sz="1000" dirty="0"/>
          </a:p>
          <a:p>
            <a:pPr marL="0" indent="0" algn="ctr">
              <a:lnSpc>
                <a:spcPct val="100000"/>
              </a:lnSpc>
              <a:spcAft>
                <a:spcPts val="1600"/>
              </a:spcAft>
              <a:buNone/>
            </a:pPr>
            <a:endParaRPr lang="hu-HU" sz="1000" dirty="0"/>
          </a:p>
        </p:txBody>
      </p:sp>
    </p:spTree>
    <p:extLst>
      <p:ext uri="{BB962C8B-B14F-4D97-AF65-F5344CB8AC3E}">
        <p14:creationId xmlns:p14="http://schemas.microsoft.com/office/powerpoint/2010/main" val="11379404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5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STEMMING</a:t>
            </a:r>
            <a:endParaRPr sz="3000" dirty="0">
              <a:solidFill>
                <a:srgbClr val="F3F3F3"/>
              </a:solidFill>
            </a:endParaRPr>
          </a:p>
        </p:txBody>
      </p:sp>
      <p:sp>
        <p:nvSpPr>
          <p:cNvPr id="110" name="Google Shape;110;p25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606000"/>
          </a:xfrm>
          <a:prstGeom prst="rect">
            <a:avLst/>
          </a:prstGeom>
          <a:solidFill>
            <a:srgbClr val="0C343D">
              <a:alpha val="56699"/>
            </a:srgbClr>
          </a:solidFill>
        </p:spPr>
        <p:txBody>
          <a:bodyPr spcFirstLastPara="1" wrap="square" lIns="234000" tIns="234000" rIns="2340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>
                <a:solidFill>
                  <a:srgbClr val="F3F3F3"/>
                </a:solidFill>
              </a:rPr>
              <a:t>A szavakban található ragok és toldalékok eltávolításával történő szótő képzés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hu-HU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>
                <a:solidFill>
                  <a:srgbClr val="F3F3F3"/>
                </a:solidFill>
              </a:rPr>
              <a:t>Algoritmus fajták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hu-HU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hu-HU" dirty="0">
                <a:solidFill>
                  <a:srgbClr val="F3F3F3"/>
                </a:solidFill>
              </a:rPr>
              <a:t>Szabály alapú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hu-HU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hu-HU" dirty="0">
                <a:solidFill>
                  <a:srgbClr val="F3F3F3"/>
                </a:solidFill>
              </a:rPr>
              <a:t>Statisztika alapú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hu-HU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>
                <a:solidFill>
                  <a:srgbClr val="F3F3F3"/>
                </a:solidFill>
              </a:rPr>
              <a:t>Alkalmazásuk: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hu-HU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hu-HU" dirty="0">
                <a:solidFill>
                  <a:srgbClr val="F3F3F3"/>
                </a:solidFill>
              </a:rPr>
              <a:t>Szinonima képzés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hu-HU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hu-HU" dirty="0">
                <a:solidFill>
                  <a:srgbClr val="F3F3F3"/>
                </a:solidFill>
              </a:rPr>
              <a:t>Lekérdezés kibővítés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hu-HU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hu-HU" dirty="0">
                <a:solidFill>
                  <a:srgbClr val="F3F3F3"/>
                </a:solidFill>
              </a:rPr>
              <a:t>Összevetések pontosságának növelése</a:t>
            </a:r>
            <a:endParaRPr dirty="0">
              <a:solidFill>
                <a:srgbClr val="F3F3F3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>
              <a:solidFill>
                <a:srgbClr val="F3F3F3"/>
              </a:solidFill>
            </a:endParaRPr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16A3C121-DA03-49CA-AA3F-C4962BF791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6033" y="1903227"/>
            <a:ext cx="3112765" cy="2336505"/>
          </a:xfrm>
          <a:prstGeom prst="rect">
            <a:avLst/>
          </a:prstGeom>
        </p:spPr>
      </p:pic>
      <p:sp>
        <p:nvSpPr>
          <p:cNvPr id="6" name="Google Shape;202;p35">
            <a:extLst>
              <a:ext uri="{FF2B5EF4-FFF2-40B4-BE49-F238E27FC236}">
                <a16:creationId xmlns:a16="http://schemas.microsoft.com/office/drawing/2014/main" id="{0CBBFE25-8C9C-4631-885B-CCCB289C716C}"/>
              </a:ext>
            </a:extLst>
          </p:cNvPr>
          <p:cNvSpPr txBox="1">
            <a:spLocks/>
          </p:cNvSpPr>
          <p:nvPr/>
        </p:nvSpPr>
        <p:spPr>
          <a:xfrm>
            <a:off x="5201233" y="4369927"/>
            <a:ext cx="2502363" cy="4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●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○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■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●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○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■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●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○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3F3F3"/>
              </a:buClr>
              <a:buSzPts val="1200"/>
              <a:buFont typeface="Fira Sans Condensed Light"/>
              <a:buChar char="■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600"/>
              </a:spcAft>
              <a:buNone/>
            </a:pPr>
            <a:r>
              <a:rPr lang="hu-HU" sz="1000" dirty="0"/>
              <a:t>Forrás: </a:t>
            </a:r>
            <a:r>
              <a:rPr lang="hu-HU" sz="1000" dirty="0">
                <a:hlinkClick r:id="rId4"/>
              </a:rPr>
              <a:t>https://devopedia.org/stemming</a:t>
            </a:r>
            <a:endParaRPr lang="hu-HU" sz="1000" dirty="0"/>
          </a:p>
          <a:p>
            <a:pPr marL="0" indent="0" algn="ctr">
              <a:lnSpc>
                <a:spcPct val="100000"/>
              </a:lnSpc>
              <a:spcAft>
                <a:spcPts val="1600"/>
              </a:spcAft>
              <a:buNone/>
            </a:pPr>
            <a:endParaRPr lang="hu-HU" sz="1000" dirty="0"/>
          </a:p>
        </p:txBody>
      </p:sp>
    </p:spTree>
    <p:extLst>
      <p:ext uri="{BB962C8B-B14F-4D97-AF65-F5344CB8AC3E}">
        <p14:creationId xmlns:p14="http://schemas.microsoft.com/office/powerpoint/2010/main" val="33138368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5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LEMMATIZATION</a:t>
            </a:r>
            <a:endParaRPr sz="3000" dirty="0">
              <a:solidFill>
                <a:srgbClr val="F3F3F3"/>
              </a:solidFill>
            </a:endParaRPr>
          </a:p>
        </p:txBody>
      </p:sp>
      <p:sp>
        <p:nvSpPr>
          <p:cNvPr id="110" name="Google Shape;110;p25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606000"/>
          </a:xfrm>
          <a:prstGeom prst="rect">
            <a:avLst/>
          </a:prstGeom>
          <a:solidFill>
            <a:srgbClr val="0C343D">
              <a:alpha val="56699"/>
            </a:srgbClr>
          </a:solidFill>
        </p:spPr>
        <p:txBody>
          <a:bodyPr spcFirstLastPara="1" wrap="square" lIns="234000" tIns="234000" rIns="2340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Alapszavak beazonosítása, szavak egységesítése</a:t>
            </a:r>
            <a:endParaRPr dirty="0">
              <a:solidFill>
                <a:srgbClr val="F3F3F3"/>
              </a:solidFill>
            </a:endParaRPr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8F06F017-3F9C-4C81-9655-971AC457AB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0" y="2212525"/>
            <a:ext cx="5334000" cy="1485900"/>
          </a:xfrm>
          <a:prstGeom prst="rect">
            <a:avLst/>
          </a:prstGeom>
        </p:spPr>
      </p:pic>
      <p:sp>
        <p:nvSpPr>
          <p:cNvPr id="6" name="Google Shape;202;p35">
            <a:extLst>
              <a:ext uri="{FF2B5EF4-FFF2-40B4-BE49-F238E27FC236}">
                <a16:creationId xmlns:a16="http://schemas.microsoft.com/office/drawing/2014/main" id="{D3CCC535-C402-43F3-9F75-EF8F372380D6}"/>
              </a:ext>
            </a:extLst>
          </p:cNvPr>
          <p:cNvSpPr txBox="1">
            <a:spLocks/>
          </p:cNvSpPr>
          <p:nvPr/>
        </p:nvSpPr>
        <p:spPr>
          <a:xfrm>
            <a:off x="1458291" y="4369927"/>
            <a:ext cx="6245305" cy="4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●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○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■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●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○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■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●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○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3F3F3"/>
              </a:buClr>
              <a:buSzPts val="1200"/>
              <a:buFont typeface="Fira Sans Condensed Light"/>
              <a:buChar char="■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600"/>
              </a:spcAft>
              <a:buNone/>
            </a:pPr>
            <a:r>
              <a:rPr lang="hu-HU" sz="1000" dirty="0"/>
              <a:t>Forrás: https://devopedia.org/lemmatization</a:t>
            </a:r>
          </a:p>
          <a:p>
            <a:pPr marL="0" indent="0" algn="ctr">
              <a:lnSpc>
                <a:spcPct val="100000"/>
              </a:lnSpc>
              <a:spcAft>
                <a:spcPts val="1600"/>
              </a:spcAft>
              <a:buNone/>
            </a:pPr>
            <a:endParaRPr lang="hu-HU" sz="1000" dirty="0"/>
          </a:p>
        </p:txBody>
      </p:sp>
    </p:spTree>
    <p:extLst>
      <p:ext uri="{BB962C8B-B14F-4D97-AF65-F5344CB8AC3E}">
        <p14:creationId xmlns:p14="http://schemas.microsoft.com/office/powerpoint/2010/main" val="29418547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35"/>
          <p:cNvSpPr txBox="1">
            <a:spLocks noGrp="1"/>
          </p:cNvSpPr>
          <p:nvPr>
            <p:ph type="title" idx="15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ÁTTEKINTÉS</a:t>
            </a:r>
            <a:endParaRPr dirty="0"/>
          </a:p>
        </p:txBody>
      </p:sp>
      <p:sp>
        <p:nvSpPr>
          <p:cNvPr id="683" name="Google Shape;683;p35"/>
          <p:cNvSpPr txBox="1">
            <a:spLocks noGrp="1"/>
          </p:cNvSpPr>
          <p:nvPr>
            <p:ph type="title"/>
          </p:nvPr>
        </p:nvSpPr>
        <p:spPr>
          <a:xfrm>
            <a:off x="916225" y="2443810"/>
            <a:ext cx="1841400" cy="401700"/>
          </a:xfrm>
          <a:prstGeom prst="rect">
            <a:avLst/>
          </a:prstGeom>
        </p:spPr>
        <p:txBody>
          <a:bodyPr spcFirstLastPara="1" wrap="square" lIns="91425" tIns="91425" rIns="36000" bIns="91425" anchor="b" anchorCtr="0">
            <a:noAutofit/>
          </a:bodyPr>
          <a:lstStyle/>
          <a:p>
            <a:r>
              <a:rPr lang="hu-HU" dirty="0"/>
              <a:t>DATAFLOW</a:t>
            </a:r>
            <a:endParaRPr dirty="0"/>
          </a:p>
        </p:txBody>
      </p:sp>
      <p:sp>
        <p:nvSpPr>
          <p:cNvPr id="684" name="Google Shape;684;p35"/>
          <p:cNvSpPr txBox="1">
            <a:spLocks noGrp="1"/>
          </p:cNvSpPr>
          <p:nvPr>
            <p:ph type="subTitle" idx="1"/>
          </p:nvPr>
        </p:nvSpPr>
        <p:spPr>
          <a:xfrm>
            <a:off x="380555" y="1909450"/>
            <a:ext cx="2910882" cy="5727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hu-HU" dirty="0"/>
              <a:t>Programozási paradigma amit átvesz a mesterséges intelligencia kutatás</a:t>
            </a:r>
            <a:endParaRPr dirty="0"/>
          </a:p>
        </p:txBody>
      </p:sp>
      <p:sp>
        <p:nvSpPr>
          <p:cNvPr id="685" name="Google Shape;685;p35"/>
          <p:cNvSpPr txBox="1">
            <a:spLocks noGrp="1"/>
          </p:cNvSpPr>
          <p:nvPr>
            <p:ph type="title" idx="2"/>
          </p:nvPr>
        </p:nvSpPr>
        <p:spPr>
          <a:xfrm>
            <a:off x="6298374" y="2443810"/>
            <a:ext cx="1841400" cy="401700"/>
          </a:xfrm>
          <a:prstGeom prst="rect">
            <a:avLst/>
          </a:prstGeom>
        </p:spPr>
        <p:txBody>
          <a:bodyPr spcFirstLastPara="1" wrap="square" lIns="91425" tIns="91425" rIns="36000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LOCAL</a:t>
            </a:r>
            <a:endParaRPr dirty="0"/>
          </a:p>
        </p:txBody>
      </p:sp>
      <p:sp>
        <p:nvSpPr>
          <p:cNvPr id="686" name="Google Shape;686;p35"/>
          <p:cNvSpPr txBox="1">
            <a:spLocks noGrp="1"/>
          </p:cNvSpPr>
          <p:nvPr>
            <p:ph type="subTitle" idx="3"/>
          </p:nvPr>
        </p:nvSpPr>
        <p:spPr>
          <a:xfrm>
            <a:off x="6080425" y="1909450"/>
            <a:ext cx="2277300" cy="5727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hu-HU" dirty="0"/>
              <a:t>NLP nagy számítási igényű terület </a:t>
            </a:r>
            <a:endParaRPr dirty="0"/>
          </a:p>
        </p:txBody>
      </p:sp>
      <p:sp>
        <p:nvSpPr>
          <p:cNvPr id="687" name="Google Shape;687;p35"/>
          <p:cNvSpPr txBox="1">
            <a:spLocks noGrp="1"/>
          </p:cNvSpPr>
          <p:nvPr>
            <p:ph type="title" idx="4"/>
          </p:nvPr>
        </p:nvSpPr>
        <p:spPr>
          <a:xfrm>
            <a:off x="6296160" y="3891498"/>
            <a:ext cx="1841400" cy="401700"/>
          </a:xfrm>
          <a:prstGeom prst="rect">
            <a:avLst/>
          </a:prstGeom>
        </p:spPr>
        <p:txBody>
          <a:bodyPr spcFirstLastPara="1" wrap="square" lIns="91425" tIns="91425" rIns="36000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CLOUD</a:t>
            </a:r>
            <a:endParaRPr dirty="0"/>
          </a:p>
        </p:txBody>
      </p:sp>
      <p:sp>
        <p:nvSpPr>
          <p:cNvPr id="688" name="Google Shape;688;p35"/>
          <p:cNvSpPr txBox="1">
            <a:spLocks noGrp="1"/>
          </p:cNvSpPr>
          <p:nvPr>
            <p:ph type="subTitle" idx="5"/>
          </p:nvPr>
        </p:nvSpPr>
        <p:spPr>
          <a:xfrm>
            <a:off x="5868478" y="3168542"/>
            <a:ext cx="2691075" cy="5727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hu-HU" dirty="0"/>
              <a:t>ML mint szolgáltatás. Cél az ipari és kutatási igények kielégítése</a:t>
            </a:r>
            <a:endParaRPr dirty="0"/>
          </a:p>
        </p:txBody>
      </p:sp>
      <p:sp>
        <p:nvSpPr>
          <p:cNvPr id="689" name="Google Shape;689;p35"/>
          <p:cNvSpPr txBox="1">
            <a:spLocks noGrp="1"/>
          </p:cNvSpPr>
          <p:nvPr>
            <p:ph type="title" idx="6"/>
          </p:nvPr>
        </p:nvSpPr>
        <p:spPr>
          <a:xfrm>
            <a:off x="3607299" y="2443810"/>
            <a:ext cx="1841400" cy="401700"/>
          </a:xfrm>
          <a:prstGeom prst="rect">
            <a:avLst/>
          </a:prstGeom>
        </p:spPr>
        <p:txBody>
          <a:bodyPr spcFirstLastPara="1" wrap="square" lIns="91425" tIns="91425" rIns="36000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PYTHON</a:t>
            </a:r>
            <a:endParaRPr dirty="0"/>
          </a:p>
        </p:txBody>
      </p:sp>
      <p:sp>
        <p:nvSpPr>
          <p:cNvPr id="690" name="Google Shape;690;p35"/>
          <p:cNvSpPr txBox="1">
            <a:spLocks noGrp="1"/>
          </p:cNvSpPr>
          <p:nvPr>
            <p:ph type="subTitle" idx="7"/>
          </p:nvPr>
        </p:nvSpPr>
        <p:spPr>
          <a:xfrm>
            <a:off x="3389350" y="1909450"/>
            <a:ext cx="2277300" cy="5727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hu-HU" dirty="0"/>
              <a:t>Egyszerű és hatékony programozási nyelv</a:t>
            </a:r>
            <a:endParaRPr dirty="0"/>
          </a:p>
        </p:txBody>
      </p:sp>
      <p:sp>
        <p:nvSpPr>
          <p:cNvPr id="2" name="Google Shape;687;p35">
            <a:extLst>
              <a:ext uri="{FF2B5EF4-FFF2-40B4-BE49-F238E27FC236}">
                <a16:creationId xmlns:a16="http://schemas.microsoft.com/office/drawing/2014/main" id="{8D836358-70A3-45F2-BD3B-00617E512074}"/>
              </a:ext>
            </a:extLst>
          </p:cNvPr>
          <p:cNvSpPr txBox="1">
            <a:spLocks/>
          </p:cNvSpPr>
          <p:nvPr/>
        </p:nvSpPr>
        <p:spPr>
          <a:xfrm>
            <a:off x="892830" y="3893996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36000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hu-HU" dirty="0"/>
              <a:t>NOTEBOOK</a:t>
            </a:r>
          </a:p>
        </p:txBody>
      </p:sp>
      <p:sp>
        <p:nvSpPr>
          <p:cNvPr id="3" name="Google Shape;688;p35">
            <a:extLst>
              <a:ext uri="{FF2B5EF4-FFF2-40B4-BE49-F238E27FC236}">
                <a16:creationId xmlns:a16="http://schemas.microsoft.com/office/drawing/2014/main" id="{9035F905-6941-40D7-9831-D2566CBE2D15}"/>
              </a:ext>
            </a:extLst>
          </p:cNvPr>
          <p:cNvSpPr txBox="1">
            <a:spLocks/>
          </p:cNvSpPr>
          <p:nvPr/>
        </p:nvSpPr>
        <p:spPr>
          <a:xfrm>
            <a:off x="511993" y="3330311"/>
            <a:ext cx="2691075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None/>
              <a:defRPr sz="14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None/>
              <a:defRPr sz="14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None/>
              <a:defRPr sz="14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None/>
              <a:defRPr sz="14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None/>
              <a:defRPr sz="14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None/>
              <a:defRPr sz="14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None/>
              <a:defRPr sz="14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None/>
              <a:defRPr sz="14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F3F3F3"/>
              </a:buClr>
              <a:buSzPts val="1200"/>
              <a:buFont typeface="Fira Sans Condensed Light"/>
              <a:buNone/>
              <a:defRPr sz="14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hu-HU" dirty="0"/>
              <a:t>Olyan szerkesztő felület, amely a </a:t>
            </a:r>
            <a:r>
              <a:rPr lang="hu-HU" dirty="0" err="1"/>
              <a:t>dataflow</a:t>
            </a:r>
            <a:r>
              <a:rPr lang="hu-HU" dirty="0"/>
              <a:t> mechanizmust kódszinten kezeli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5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hu-HU" dirty="0"/>
              <a:t>LEMMATIZATION VS STEMMING</a:t>
            </a:r>
            <a:endParaRPr sz="3000" dirty="0">
              <a:solidFill>
                <a:srgbClr val="F3F3F3"/>
              </a:solidFill>
            </a:endParaRPr>
          </a:p>
        </p:txBody>
      </p:sp>
      <p:sp>
        <p:nvSpPr>
          <p:cNvPr id="110" name="Google Shape;110;p25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606000"/>
          </a:xfrm>
          <a:prstGeom prst="rect">
            <a:avLst/>
          </a:prstGeom>
          <a:solidFill>
            <a:srgbClr val="0C343D">
              <a:alpha val="56699"/>
            </a:srgbClr>
          </a:solidFill>
        </p:spPr>
        <p:txBody>
          <a:bodyPr spcFirstLastPara="1" wrap="square" lIns="234000" tIns="234000" rIns="234000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hu-HU" dirty="0">
              <a:solidFill>
                <a:srgbClr val="F3F3F3"/>
              </a:solidFill>
            </a:endParaRP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29F323DC-7996-4EE4-8154-7F11A2963F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1762" y="2355400"/>
            <a:ext cx="3800475" cy="1200150"/>
          </a:xfrm>
          <a:prstGeom prst="rect">
            <a:avLst/>
          </a:prstGeom>
        </p:spPr>
      </p:pic>
      <p:sp>
        <p:nvSpPr>
          <p:cNvPr id="7" name="Google Shape;202;p35">
            <a:extLst>
              <a:ext uri="{FF2B5EF4-FFF2-40B4-BE49-F238E27FC236}">
                <a16:creationId xmlns:a16="http://schemas.microsoft.com/office/drawing/2014/main" id="{F531816D-BC26-4ECE-A156-37380B4FA006}"/>
              </a:ext>
            </a:extLst>
          </p:cNvPr>
          <p:cNvSpPr txBox="1">
            <a:spLocks/>
          </p:cNvSpPr>
          <p:nvPr/>
        </p:nvSpPr>
        <p:spPr>
          <a:xfrm>
            <a:off x="1458291" y="4369927"/>
            <a:ext cx="6245305" cy="4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●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○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■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●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○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■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●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○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3F3F3"/>
              </a:buClr>
              <a:buSzPts val="1200"/>
              <a:buFont typeface="Fira Sans Condensed Light"/>
              <a:buChar char="■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600"/>
              </a:spcAft>
              <a:buNone/>
            </a:pPr>
            <a:r>
              <a:rPr lang="hu-HU" sz="1000" dirty="0"/>
              <a:t>Forrás: https://devopedia.org/lemmatization</a:t>
            </a:r>
          </a:p>
          <a:p>
            <a:pPr marL="0" indent="0" algn="ctr">
              <a:lnSpc>
                <a:spcPct val="100000"/>
              </a:lnSpc>
              <a:spcAft>
                <a:spcPts val="1600"/>
              </a:spcAft>
              <a:buNone/>
            </a:pPr>
            <a:endParaRPr lang="hu-HU" sz="1000" dirty="0"/>
          </a:p>
        </p:txBody>
      </p:sp>
    </p:spTree>
    <p:extLst>
      <p:ext uri="{BB962C8B-B14F-4D97-AF65-F5344CB8AC3E}">
        <p14:creationId xmlns:p14="http://schemas.microsoft.com/office/powerpoint/2010/main" val="18041690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1768;p46">
            <a:extLst>
              <a:ext uri="{FF2B5EF4-FFF2-40B4-BE49-F238E27FC236}">
                <a16:creationId xmlns:a16="http://schemas.microsoft.com/office/drawing/2014/main" id="{E72677CE-633F-43F0-9B7A-EC543EB1DD4C}"/>
              </a:ext>
            </a:extLst>
          </p:cNvPr>
          <p:cNvSpPr txBox="1">
            <a:spLocks/>
          </p:cNvSpPr>
          <p:nvPr/>
        </p:nvSpPr>
        <p:spPr>
          <a:xfrm>
            <a:off x="1871330" y="358307"/>
            <a:ext cx="5401340" cy="2464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hu-HU" sz="7200" dirty="0"/>
              <a:t>KÖSZÖNÖM A FIGYELMET!</a:t>
            </a:r>
          </a:p>
        </p:txBody>
      </p:sp>
      <p:sp>
        <p:nvSpPr>
          <p:cNvPr id="35" name="Google Shape;1769;p46">
            <a:extLst>
              <a:ext uri="{FF2B5EF4-FFF2-40B4-BE49-F238E27FC236}">
                <a16:creationId xmlns:a16="http://schemas.microsoft.com/office/drawing/2014/main" id="{9A88F3E2-AB3E-4387-8961-AFF497341EEB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562000" y="2743594"/>
            <a:ext cx="4020000" cy="20415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hu-HU" sz="1400" dirty="0">
                <a:latin typeface="Fira Sans Condensed Light" panose="020B0604020202020204" charset="0"/>
              </a:rPr>
              <a:t>Bármilyen egyéb kérdés esetén!</a:t>
            </a:r>
            <a:endParaRPr sz="1400" dirty="0">
              <a:solidFill>
                <a:srgbClr val="F3F3F3"/>
              </a:solidFill>
              <a:latin typeface="Fira Sans Condensed Light" panose="020B0604020202020204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hu-HU" sz="1400" dirty="0">
              <a:latin typeface="Fira Sans Condensed Light" panose="020B0604020202020204" charset="0"/>
            </a:endParaRPr>
          </a:p>
          <a:p>
            <a:pPr marL="0" lvl="0" indent="0">
              <a:buClr>
                <a:schemeClr val="dk1"/>
              </a:buClr>
              <a:buSzPts val="1100"/>
            </a:pPr>
            <a:r>
              <a:rPr lang="hu-HU" sz="1400" dirty="0">
                <a:latin typeface="Fira Sans Condensed Light" panose="020B0604020202020204" charset="0"/>
              </a:rPr>
              <a:t>Lakatos Róbert</a:t>
            </a:r>
            <a:endParaRPr lang="hu-HU" sz="1400" dirty="0">
              <a:solidFill>
                <a:srgbClr val="F3F3F3"/>
              </a:solidFill>
              <a:latin typeface="Fira Sans Condensed Light" panose="020B0604020202020204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hu-HU" sz="1400" dirty="0">
                <a:solidFill>
                  <a:srgbClr val="F3F3F3"/>
                </a:solidFill>
                <a:latin typeface="Fira Sans Condensed Light"/>
                <a:hlinkClick r:id="rId3"/>
              </a:rPr>
              <a:t>Lakatos.robert</a:t>
            </a:r>
            <a:r>
              <a:rPr lang="en" sz="1400" dirty="0">
                <a:solidFill>
                  <a:srgbClr val="F3F3F3"/>
                </a:solidFill>
                <a:latin typeface="Fira Sans Condensed Light"/>
                <a:hlinkClick r:id="rId3"/>
              </a:rPr>
              <a:t>@</a:t>
            </a:r>
            <a:r>
              <a:rPr lang="hu-HU" sz="1400" dirty="0">
                <a:solidFill>
                  <a:srgbClr val="F3F3F3"/>
                </a:solidFill>
                <a:latin typeface="Fira Sans Condensed Light"/>
                <a:hlinkClick r:id="rId3"/>
              </a:rPr>
              <a:t>inf.unideb.hu</a:t>
            </a:r>
            <a:endParaRPr lang="hu-HU" sz="1400" dirty="0">
              <a:solidFill>
                <a:srgbClr val="F3F3F3"/>
              </a:solidFill>
              <a:latin typeface="Fira Sans Condensed Light"/>
            </a:endParaRPr>
          </a:p>
          <a:p>
            <a:pPr marL="0" lvl="0" indent="0">
              <a:buClr>
                <a:schemeClr val="dk1"/>
              </a:buClr>
              <a:buSzPts val="1100"/>
            </a:pPr>
            <a:endParaRPr sz="1400" dirty="0">
              <a:solidFill>
                <a:srgbClr val="F3F3F3"/>
              </a:solidFill>
              <a:latin typeface="Fira Sans Condensed Light" panose="020B0604020202020204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400" dirty="0">
                <a:latin typeface="Fira Sans Condensed Light"/>
              </a:rPr>
              <a:t>Debreceni Egyetem Informatikai Kar</a:t>
            </a:r>
            <a:endParaRPr sz="1400" dirty="0">
              <a:solidFill>
                <a:srgbClr val="F3F3F3"/>
              </a:solidFill>
              <a:latin typeface="Fira Sans Condensed Light"/>
            </a:endParaRPr>
          </a:p>
        </p:txBody>
      </p:sp>
      <p:pic>
        <p:nvPicPr>
          <p:cNvPr id="36" name="Google Shape;1793;p47">
            <a:extLst>
              <a:ext uri="{FF2B5EF4-FFF2-40B4-BE49-F238E27FC236}">
                <a16:creationId xmlns:a16="http://schemas.microsoft.com/office/drawing/2014/main" id="{CE8A3AE0-D419-4650-9E04-3C32C25487E9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207" y="2743594"/>
            <a:ext cx="3189475" cy="1840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1794;p47">
            <a:extLst>
              <a:ext uri="{FF2B5EF4-FFF2-40B4-BE49-F238E27FC236}">
                <a16:creationId xmlns:a16="http://schemas.microsoft.com/office/drawing/2014/main" id="{A4370500-F187-4A74-89AD-BAEDCB75C9FF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25302" r="25297"/>
          <a:stretch/>
        </p:blipFill>
        <p:spPr>
          <a:xfrm>
            <a:off x="6427899" y="1665295"/>
            <a:ext cx="2845450" cy="3240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0"/>
          <p:cNvSpPr txBox="1">
            <a:spLocks noGrp="1"/>
          </p:cNvSpPr>
          <p:nvPr>
            <p:ph type="title"/>
          </p:nvPr>
        </p:nvSpPr>
        <p:spPr>
          <a:xfrm>
            <a:off x="342071" y="971850"/>
            <a:ext cx="4326345" cy="31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N-</a:t>
            </a:r>
            <a:r>
              <a:rPr lang="hu-HU" dirty="0" err="1"/>
              <a:t>gram</a:t>
            </a:r>
            <a:endParaRPr dirty="0" err="1"/>
          </a:p>
        </p:txBody>
      </p:sp>
      <p:sp>
        <p:nvSpPr>
          <p:cNvPr id="176" name="Google Shape;176;p30"/>
          <p:cNvSpPr txBox="1">
            <a:spLocks noGrp="1"/>
          </p:cNvSpPr>
          <p:nvPr>
            <p:ph type="title" idx="2"/>
          </p:nvPr>
        </p:nvSpPr>
        <p:spPr>
          <a:xfrm>
            <a:off x="4849170" y="1001125"/>
            <a:ext cx="2251652" cy="18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</a:p>
        </p:txBody>
      </p:sp>
      <p:cxnSp>
        <p:nvCxnSpPr>
          <p:cNvPr id="177" name="Google Shape;177;p30"/>
          <p:cNvCxnSpPr/>
          <p:nvPr/>
        </p:nvCxnSpPr>
        <p:spPr>
          <a:xfrm rot="10800000" flipH="1">
            <a:off x="5001175" y="3111650"/>
            <a:ext cx="3425700" cy="21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8" name="Google Shape;175;p30">
            <a:extLst>
              <a:ext uri="{FF2B5EF4-FFF2-40B4-BE49-F238E27FC236}">
                <a16:creationId xmlns:a16="http://schemas.microsoft.com/office/drawing/2014/main" id="{F7CFDDEC-B4A2-42FE-B1CB-30BA179D07C7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917750" y="3290550"/>
            <a:ext cx="3800948" cy="52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hu-HU" dirty="0"/>
              <a:t>Szótár képzés: karakter vagy szó alapú </a:t>
            </a:r>
            <a:r>
              <a:rPr lang="hu-HU" dirty="0" err="1"/>
              <a:t>tokenizáció</a:t>
            </a:r>
            <a:endParaRPr dirty="0" err="1"/>
          </a:p>
        </p:txBody>
      </p:sp>
    </p:spTree>
    <p:extLst>
      <p:ext uri="{BB962C8B-B14F-4D97-AF65-F5344CB8AC3E}">
        <p14:creationId xmlns:p14="http://schemas.microsoft.com/office/powerpoint/2010/main" val="27797327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5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/>
              <a:t>N-gram</a:t>
            </a:r>
            <a:endParaRPr sz="3000" dirty="0">
              <a:solidFill>
                <a:srgbClr val="F3F3F3"/>
              </a:solidFill>
            </a:endParaRPr>
          </a:p>
        </p:txBody>
      </p:sp>
      <p:sp>
        <p:nvSpPr>
          <p:cNvPr id="110" name="Google Shape;110;p25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606000"/>
          </a:xfrm>
          <a:prstGeom prst="rect">
            <a:avLst/>
          </a:prstGeom>
          <a:solidFill>
            <a:srgbClr val="0C343D">
              <a:alpha val="56699"/>
            </a:srgbClr>
          </a:solidFill>
        </p:spPr>
        <p:txBody>
          <a:bodyPr spcFirstLastPara="1" wrap="square" lIns="234000" tIns="234000" rIns="234000" bIns="91425" anchor="t" anchorCtr="0">
            <a:noAutofit/>
          </a:bodyPr>
          <a:lstStyle/>
          <a:p>
            <a:pPr marL="0" indent="0">
              <a:buNone/>
            </a:pPr>
            <a:r>
              <a:rPr lang="hu-HU" dirty="0"/>
              <a:t>Az N-gramm modell egy </a:t>
            </a:r>
            <a:r>
              <a:rPr lang="hu-HU" b="1" dirty="0"/>
              <a:t>valószínűségen </a:t>
            </a:r>
            <a:r>
              <a:rPr lang="hu-HU" dirty="0"/>
              <a:t>alapuló nyelvi modell, amely a következő elem előrejelzésére szolgál</a:t>
            </a:r>
          </a:p>
          <a:p>
            <a:pPr marL="0" indent="0">
              <a:buNone/>
            </a:pPr>
            <a:endParaRPr lang="hu-HU" dirty="0"/>
          </a:p>
          <a:p>
            <a:pPr marL="0" indent="0">
              <a:buNone/>
            </a:pPr>
            <a:r>
              <a:rPr lang="hu-HU" dirty="0"/>
              <a:t>A természetes szövegek feldolgozásában számos területen használják. Mint például </a:t>
            </a:r>
            <a:r>
              <a:rPr lang="hu-HU" err="1"/>
              <a:t>tokenizáció</a:t>
            </a:r>
            <a:r>
              <a:rPr lang="hu-HU" dirty="0"/>
              <a:t>, TF-IDF vagy beágyazás.</a:t>
            </a:r>
          </a:p>
          <a:p>
            <a:pPr marL="0" lvl="0" indent="0" algn="l">
              <a:buNone/>
            </a:pPr>
            <a:endParaRPr lang="hu-HU" dirty="0">
              <a:solidFill>
                <a:srgbClr val="F3F3F3"/>
              </a:solidFill>
            </a:endParaRPr>
          </a:p>
          <a:p>
            <a:pPr marL="0" indent="0">
              <a:buNone/>
            </a:pPr>
            <a:r>
              <a:rPr lang="hu-HU" dirty="0"/>
              <a:t>Alkalmazzák mind a karakterek mind a szavak szintjén</a:t>
            </a:r>
          </a:p>
          <a:p>
            <a:pPr marL="0" indent="0">
              <a:buNone/>
            </a:pPr>
            <a:endParaRPr lang="hu-HU" dirty="0"/>
          </a:p>
          <a:p>
            <a:pPr marL="0" indent="0">
              <a:buNone/>
            </a:pPr>
            <a:r>
              <a:rPr lang="hu-HU" dirty="0"/>
              <a:t>N megadja a kiválasztandó elemek számát</a:t>
            </a:r>
          </a:p>
          <a:p>
            <a:pPr marL="0" indent="0">
              <a:buFont typeface="Fira Sans Condensed Light"/>
              <a:buNone/>
            </a:pPr>
            <a:endParaRPr lang="hu-HU" dirty="0"/>
          </a:p>
          <a:p>
            <a:pPr marL="0" indent="0">
              <a:buFont typeface="Arial" panose="020B0604020202020204" pitchFamily="34" charset="0"/>
              <a:buNone/>
            </a:pPr>
            <a:endParaRPr lang="hu-HU" dirty="0"/>
          </a:p>
          <a:p>
            <a:pPr marL="0" indent="0">
              <a:buNone/>
            </a:pPr>
            <a:endParaRPr lang="hu-HU" dirty="0"/>
          </a:p>
          <a:p>
            <a:pPr marL="285750" indent="-285750">
              <a:spcBef>
                <a:spcPts val="160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endParaRPr lang="hu-HU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5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/>
              <a:t>N-gram</a:t>
            </a:r>
            <a:endParaRPr sz="3000" dirty="0">
              <a:solidFill>
                <a:srgbClr val="F3F3F3"/>
              </a:solidFill>
            </a:endParaRPr>
          </a:p>
        </p:txBody>
      </p:sp>
      <p:pic>
        <p:nvPicPr>
          <p:cNvPr id="4" name="Kép 4">
            <a:extLst>
              <a:ext uri="{FF2B5EF4-FFF2-40B4-BE49-F238E27FC236}">
                <a16:creationId xmlns:a16="http://schemas.microsoft.com/office/drawing/2014/main" id="{9FE0A0A9-E7BD-43AD-A9DA-38ACF68C9C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073" y="1329046"/>
            <a:ext cx="7849223" cy="2391719"/>
          </a:xfrm>
          <a:prstGeom prst="rect">
            <a:avLst/>
          </a:prstGeom>
        </p:spPr>
      </p:pic>
      <p:sp>
        <p:nvSpPr>
          <p:cNvPr id="5" name="Google Shape;202;p35">
            <a:extLst>
              <a:ext uri="{FF2B5EF4-FFF2-40B4-BE49-F238E27FC236}">
                <a16:creationId xmlns:a16="http://schemas.microsoft.com/office/drawing/2014/main" id="{6D95585E-7118-47A5-8039-6F0B75C30366}"/>
              </a:ext>
            </a:extLst>
          </p:cNvPr>
          <p:cNvSpPr txBox="1">
            <a:spLocks/>
          </p:cNvSpPr>
          <p:nvPr/>
        </p:nvSpPr>
        <p:spPr>
          <a:xfrm>
            <a:off x="1458291" y="4369927"/>
            <a:ext cx="6245305" cy="4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●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○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■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●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○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■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●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○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3F3F3"/>
              </a:buClr>
              <a:buSzPts val="1200"/>
              <a:buFont typeface="Fira Sans Condensed Light"/>
              <a:buChar char="■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600"/>
              </a:spcAft>
              <a:buNone/>
            </a:pPr>
            <a:r>
              <a:rPr lang="hu-HU" sz="1000"/>
              <a:t>Forrás: </a:t>
            </a:r>
            <a:r>
              <a:rPr lang="hu-HU" sz="1000" dirty="0"/>
              <a:t>https://devopedia.org/n-gram-model</a:t>
            </a:r>
          </a:p>
          <a:p>
            <a:pPr marL="0" indent="0" algn="ctr">
              <a:lnSpc>
                <a:spcPct val="100000"/>
              </a:lnSpc>
              <a:spcAft>
                <a:spcPts val="1600"/>
              </a:spcAft>
              <a:buNone/>
            </a:pPr>
            <a:endParaRPr lang="hu-HU" sz="1000" dirty="0"/>
          </a:p>
        </p:txBody>
      </p:sp>
    </p:spTree>
    <p:extLst>
      <p:ext uri="{BB962C8B-B14F-4D97-AF65-F5344CB8AC3E}">
        <p14:creationId xmlns:p14="http://schemas.microsoft.com/office/powerpoint/2010/main" val="27003701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0"/>
          <p:cNvSpPr txBox="1">
            <a:spLocks noGrp="1"/>
          </p:cNvSpPr>
          <p:nvPr>
            <p:ph type="title"/>
          </p:nvPr>
        </p:nvSpPr>
        <p:spPr>
          <a:xfrm>
            <a:off x="342071" y="971850"/>
            <a:ext cx="4326345" cy="31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TOKENIZÁCIÓ</a:t>
            </a:r>
            <a:endParaRPr dirty="0"/>
          </a:p>
        </p:txBody>
      </p:sp>
      <p:sp>
        <p:nvSpPr>
          <p:cNvPr id="176" name="Google Shape;176;p30"/>
          <p:cNvSpPr txBox="1">
            <a:spLocks noGrp="1"/>
          </p:cNvSpPr>
          <p:nvPr>
            <p:ph type="title" idx="2"/>
          </p:nvPr>
        </p:nvSpPr>
        <p:spPr>
          <a:xfrm>
            <a:off x="4849170" y="1001125"/>
            <a:ext cx="2242283" cy="18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 lang="hu-HU"/>
          </a:p>
        </p:txBody>
      </p:sp>
      <p:cxnSp>
        <p:nvCxnSpPr>
          <p:cNvPr id="177" name="Google Shape;177;p30"/>
          <p:cNvCxnSpPr/>
          <p:nvPr/>
        </p:nvCxnSpPr>
        <p:spPr>
          <a:xfrm rot="10800000" flipH="1">
            <a:off x="5001175" y="3111650"/>
            <a:ext cx="3425700" cy="21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8" name="Google Shape;175;p30">
            <a:extLst>
              <a:ext uri="{FF2B5EF4-FFF2-40B4-BE49-F238E27FC236}">
                <a16:creationId xmlns:a16="http://schemas.microsoft.com/office/drawing/2014/main" id="{F7CFDDEC-B4A2-42FE-B1CB-30BA179D07C7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917750" y="3290550"/>
            <a:ext cx="3800948" cy="52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Szótár képzés: karakter vagy szó alap </a:t>
            </a:r>
            <a:r>
              <a:rPr lang="hu-HU" dirty="0" err="1"/>
              <a:t>tokenizáció</a:t>
            </a:r>
            <a:endParaRPr dirty="0" err="1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7"/>
          <p:cNvSpPr txBox="1">
            <a:spLocks noGrp="1"/>
          </p:cNvSpPr>
          <p:nvPr>
            <p:ph type="title"/>
          </p:nvPr>
        </p:nvSpPr>
        <p:spPr>
          <a:xfrm>
            <a:off x="5517583" y="1434600"/>
            <a:ext cx="3488189" cy="22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SZÓTÁR</a:t>
            </a:r>
            <a:endParaRPr dirty="0"/>
          </a:p>
        </p:txBody>
      </p:sp>
      <p:sp>
        <p:nvSpPr>
          <p:cNvPr id="136" name="Google Shape;136;p27"/>
          <p:cNvSpPr txBox="1">
            <a:spLocks noGrp="1"/>
          </p:cNvSpPr>
          <p:nvPr>
            <p:ph type="subTitle" idx="1"/>
          </p:nvPr>
        </p:nvSpPr>
        <p:spPr>
          <a:xfrm>
            <a:off x="1695518" y="1434600"/>
            <a:ext cx="3367800" cy="22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hu-HU" dirty="0"/>
              <a:t>Cél, hogy a tanuló adathalmazt képző szövegből (</a:t>
            </a:r>
            <a:r>
              <a:rPr lang="hu-HU" b="1" dirty="0"/>
              <a:t>corpus</a:t>
            </a:r>
            <a:r>
              <a:rPr lang="hu-HU" dirty="0"/>
              <a:t>) egy szavakból, alszavakból vagy karakterekből felépülő gyűjteményt készítsünk oly módon, hogy azzal a gépi tanuló modell minél hatékonyabban tudjon dolgozni.</a:t>
            </a:r>
            <a:endParaRPr dirty="0"/>
          </a:p>
        </p:txBody>
      </p:sp>
      <p:cxnSp>
        <p:nvCxnSpPr>
          <p:cNvPr id="137" name="Google Shape;137;p27"/>
          <p:cNvCxnSpPr/>
          <p:nvPr/>
        </p:nvCxnSpPr>
        <p:spPr>
          <a:xfrm>
            <a:off x="5290450" y="2256450"/>
            <a:ext cx="0" cy="6306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5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3000" dirty="0">
                <a:solidFill>
                  <a:srgbClr val="F3F3F3"/>
                </a:solidFill>
              </a:rPr>
              <a:t>TOKENIZÁCIÓ</a:t>
            </a:r>
            <a:endParaRPr sz="3000" dirty="0">
              <a:solidFill>
                <a:srgbClr val="F3F3F3"/>
              </a:solidFill>
            </a:endParaRPr>
          </a:p>
        </p:txBody>
      </p:sp>
      <p:sp>
        <p:nvSpPr>
          <p:cNvPr id="110" name="Google Shape;110;p25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606000"/>
          </a:xfrm>
          <a:prstGeom prst="rect">
            <a:avLst/>
          </a:prstGeom>
          <a:solidFill>
            <a:srgbClr val="0C343D">
              <a:alpha val="56699"/>
            </a:srgbClr>
          </a:solidFill>
        </p:spPr>
        <p:txBody>
          <a:bodyPr spcFirstLastPara="1" wrap="square" lIns="234000" tIns="234000" rIns="2340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b="1" dirty="0">
                <a:solidFill>
                  <a:srgbClr val="F3F3F3"/>
                </a:solidFill>
              </a:rPr>
              <a:t>A mondatok szavakra, szórészekre vagy karakterekre történő darabolása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hu-HU" dirty="0"/>
          </a:p>
          <a:p>
            <a:pPr marL="0" lvl="0" indent="0">
              <a:buNone/>
            </a:pPr>
            <a:r>
              <a:rPr lang="hu-HU" dirty="0"/>
              <a:t>Fajtái:</a:t>
            </a:r>
          </a:p>
          <a:p>
            <a:pPr marL="0" lvl="0" indent="0">
              <a:buNone/>
            </a:pPr>
            <a:endParaRPr lang="hu-HU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hu-HU" dirty="0"/>
              <a:t>Karakter alapú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hu-HU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hu-HU" dirty="0"/>
              <a:t>Szó, </a:t>
            </a:r>
            <a:r>
              <a:rPr lang="hu-HU" dirty="0" err="1"/>
              <a:t>alszó</a:t>
            </a:r>
            <a:r>
              <a:rPr lang="hu-HU" dirty="0"/>
              <a:t> alapú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hu-HU" dirty="0"/>
          </a:p>
          <a:p>
            <a:pPr marL="0" indent="0">
              <a:buNone/>
            </a:pPr>
            <a:r>
              <a:rPr lang="hu-HU" dirty="0"/>
              <a:t>Cél: A feldolgozni kívánt adathalmaz szavakra vagy karakterekre történő tördelése olyan módon hogy az analízishez felhasznált gépi tanuló eljárás a saját szótára segítségével azt beazonosítani tudja.</a:t>
            </a:r>
          </a:p>
          <a:p>
            <a:pPr marL="0" indent="0">
              <a:buNone/>
            </a:pPr>
            <a:endParaRPr lang="hu-HU" dirty="0"/>
          </a:p>
          <a:p>
            <a:pPr marL="0" indent="0">
              <a:buNone/>
            </a:pPr>
            <a:r>
              <a:rPr lang="hu-HU" b="1" dirty="0"/>
              <a:t>Trade-</a:t>
            </a:r>
            <a:r>
              <a:rPr lang="hu-HU" b="1" dirty="0" err="1"/>
              <a:t>off</a:t>
            </a:r>
            <a:r>
              <a:rPr lang="hu-HU" dirty="0"/>
              <a:t>: méret </a:t>
            </a:r>
            <a:r>
              <a:rPr lang="hu-HU" dirty="0" err="1"/>
              <a:t>vs</a:t>
            </a:r>
            <a:r>
              <a:rPr lang="hu-HU" dirty="0"/>
              <a:t> hatékonyság</a:t>
            </a:r>
            <a:endParaRPr lang="hu-HU"/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hu-HU" dirty="0"/>
          </a:p>
          <a:p>
            <a:pPr marL="0" lvl="0" indent="0" algn="l" rtl="0">
              <a:buNone/>
            </a:pPr>
            <a:endParaRPr lang="hu-HU" dirty="0">
              <a:solidFill>
                <a:srgbClr val="F3F3F3"/>
              </a:solidFill>
            </a:endParaRPr>
          </a:p>
          <a:p>
            <a:pPr marL="285750" indent="-285750">
              <a:spcBef>
                <a:spcPts val="160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197679696"/>
      </p:ext>
    </p:extLst>
  </p:cSld>
  <p:clrMapOvr>
    <a:masterClrMapping/>
  </p:clrMapOvr>
</p:sld>
</file>

<file path=ppt/theme/theme1.xml><?xml version="1.0" encoding="utf-8"?>
<a:theme xmlns:a="http://schemas.openxmlformats.org/drawingml/2006/main" name="Ai Tech Agency by Slidesgo">
  <a:themeElements>
    <a:clrScheme name="Simple Light">
      <a:dk1>
        <a:srgbClr val="0C343D"/>
      </a:dk1>
      <a:lt1>
        <a:srgbClr val="00C3B1"/>
      </a:lt1>
      <a:dk2>
        <a:srgbClr val="CC4125"/>
      </a:dk2>
      <a:lt2>
        <a:srgbClr val="F3F3F3"/>
      </a:lt2>
      <a:accent1>
        <a:srgbClr val="0C343D"/>
      </a:accent1>
      <a:accent2>
        <a:srgbClr val="00C3B1"/>
      </a:accent2>
      <a:accent3>
        <a:srgbClr val="CC4125"/>
      </a:accent3>
      <a:accent4>
        <a:srgbClr val="F3F3F3"/>
      </a:accent4>
      <a:accent5>
        <a:srgbClr val="0C343D"/>
      </a:accent5>
      <a:accent6>
        <a:srgbClr val="00C3B1"/>
      </a:accent6>
      <a:hlink>
        <a:srgbClr val="F3F3F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um" ma:contentTypeID="0x01010063D657B82BAC0F4086BB302C7A439CE2" ma:contentTypeVersion="4" ma:contentTypeDescription="Új dokumentum létrehozása." ma:contentTypeScope="" ma:versionID="2a6018023e5e4ea88f601d65d145931c">
  <xsd:schema xmlns:xsd="http://www.w3.org/2001/XMLSchema" xmlns:xs="http://www.w3.org/2001/XMLSchema" xmlns:p="http://schemas.microsoft.com/office/2006/metadata/properties" xmlns:ns2="2c6f45fb-79ee-4245-8567-7254ef6c2357" targetNamespace="http://schemas.microsoft.com/office/2006/metadata/properties" ma:root="true" ma:fieldsID="8b621b172720d54739c14207476f7227" ns2:_="">
    <xsd:import namespace="2c6f45fb-79ee-4245-8567-7254ef6c235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c6f45fb-79ee-4245-8567-7254ef6c235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artalomtípus"/>
        <xsd:element ref="dc:title" minOccurs="0" maxOccurs="1" ma:index="4" ma:displayName="Cím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BFF0178-9791-45B5-9E28-C55A633C078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A927D51-EBF1-40A3-90D7-A90EBE285625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16E15577-D093-4A8C-A21D-9A471E81354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c6f45fb-79ee-4245-8567-7254ef6c235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198</TotalTime>
  <Words>972</Words>
  <Application>Microsoft Office PowerPoint</Application>
  <PresentationFormat>On-screen Show (16:9)</PresentationFormat>
  <Paragraphs>164</Paragraphs>
  <Slides>31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8" baseType="lpstr">
      <vt:lpstr>Anton</vt:lpstr>
      <vt:lpstr>Advent Pro Light</vt:lpstr>
      <vt:lpstr>Fira Sans Condensed Light</vt:lpstr>
      <vt:lpstr>Arial</vt:lpstr>
      <vt:lpstr>Josefin Slab</vt:lpstr>
      <vt:lpstr>Rajdhani</vt:lpstr>
      <vt:lpstr>Ai Tech Agency by Slidesgo</vt:lpstr>
      <vt:lpstr>AI &amp; NLP</vt:lpstr>
      <vt:lpstr>ÁTTEKINTÉS</vt:lpstr>
      <vt:lpstr>ÁTTEKINTÉS</vt:lpstr>
      <vt:lpstr>N-gram</vt:lpstr>
      <vt:lpstr>N-gram</vt:lpstr>
      <vt:lpstr>N-gram</vt:lpstr>
      <vt:lpstr>TOKENIZÁCIÓ</vt:lpstr>
      <vt:lpstr>SZÓTÁR</vt:lpstr>
      <vt:lpstr>TOKENIZÁCIÓ</vt:lpstr>
      <vt:lpstr>WORDLEVEL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SZÖVEG TISZÍTÁS</vt:lpstr>
      <vt:lpstr>SZÓTÁR</vt:lpstr>
      <vt:lpstr>SZÖVEG TISZTÍTÁS</vt:lpstr>
      <vt:lpstr>STOP WORDS</vt:lpstr>
      <vt:lpstr>STEMMING</vt:lpstr>
      <vt:lpstr>STEMMING</vt:lpstr>
      <vt:lpstr>LEMMATIZATION</vt:lpstr>
      <vt:lpstr>LEMMATIZATION VS STEMMING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PowerPoint-bemutató</dc:title>
  <dc:creator>opell</dc:creator>
  <cp:lastModifiedBy>Lakatos Róbert</cp:lastModifiedBy>
  <cp:revision>325</cp:revision>
  <dcterms:modified xsi:type="dcterms:W3CDTF">2022-09-21T12:38:40Z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0x01010063D657B82BAC0F4086BB302C7A439CE2</vt:lpwstr>
  </property>
</Properties>
</file>